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97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4" r:id="rId4"/>
    <p:sldId id="298" r:id="rId5"/>
    <p:sldId id="408" r:id="rId6"/>
    <p:sldId id="467" r:id="rId7"/>
    <p:sldId id="468" r:id="rId8"/>
    <p:sldId id="306" r:id="rId9"/>
    <p:sldId id="432" r:id="rId10"/>
    <p:sldId id="469" r:id="rId11"/>
    <p:sldId id="491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8" r:id="rId20"/>
    <p:sldId id="479" r:id="rId21"/>
    <p:sldId id="482" r:id="rId22"/>
    <p:sldId id="480" r:id="rId23"/>
    <p:sldId id="481" r:id="rId24"/>
    <p:sldId id="477" r:id="rId25"/>
    <p:sldId id="483" r:id="rId26"/>
    <p:sldId id="484" r:id="rId27"/>
    <p:sldId id="486" r:id="rId28"/>
    <p:sldId id="487" r:id="rId29"/>
    <p:sldId id="488" r:id="rId30"/>
    <p:sldId id="489" r:id="rId31"/>
    <p:sldId id="490" r:id="rId32"/>
    <p:sldId id="262" r:id="rId33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F2F2"/>
    <a:srgbClr val="F23C00"/>
    <a:srgbClr val="FFCF82"/>
    <a:srgbClr val="FFB50F"/>
    <a:srgbClr val="FFC661"/>
    <a:srgbClr val="FFD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882" autoAdjust="0"/>
  </p:normalViewPr>
  <p:slideViewPr>
    <p:cSldViewPr snapToGrid="0" snapToObjects="1">
      <p:cViewPr varScale="1">
        <p:scale>
          <a:sx n="62" d="100"/>
          <a:sy n="62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28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A7450F7E-866F-49D4-8932-49301D95AAEF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主管登記桌</a:t>
          </a:r>
        </a:p>
      </dgm:t>
    </dgm:pt>
    <dgm:pt modelId="{56BF3996-A1C3-4C4B-AA2E-85920F0942A3}" type="parTrans" cxnId="{48120DE3-B9CC-4C0E-9CB2-D0A39C2F63B7}">
      <dgm:prSet/>
      <dgm:spPr/>
      <dgm:t>
        <a:bodyPr/>
        <a:lstStyle/>
        <a:p>
          <a:endParaRPr lang="zh-TW" altLang="en-US" sz="24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8666C1A-A4BE-4438-9734-71AF3C8B6C01}" type="sibTrans" cxnId="{48120DE3-B9CC-4C0E-9CB2-D0A39C2F63B7}">
      <dgm:prSet/>
      <dgm:spPr/>
      <dgm:t>
        <a:bodyPr/>
        <a:lstStyle/>
        <a:p>
          <a:endParaRPr lang="zh-TW" altLang="en-US" sz="24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A4253C-F85B-4EAD-AD99-35839CA843F7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單位登記桌</a:t>
          </a:r>
        </a:p>
      </dgm:t>
    </dgm:pt>
    <dgm:pt modelId="{F548CF44-465E-43D9-859A-523916E2BF4E}" type="parTrans" cxnId="{FCF93414-E8BC-492D-BB5B-BD361D57844E}">
      <dgm:prSet/>
      <dgm:spPr/>
      <dgm:t>
        <a:bodyPr/>
        <a:lstStyle/>
        <a:p>
          <a:endParaRPr lang="zh-TW" altLang="en-US" b="1"/>
        </a:p>
      </dgm:t>
    </dgm:pt>
    <dgm:pt modelId="{F4C9770E-F578-4BD2-A2F3-E9D526523644}" type="sibTrans" cxnId="{FCF93414-E8BC-492D-BB5B-BD361D57844E}">
      <dgm:prSet/>
      <dgm:spPr/>
      <dgm:t>
        <a:bodyPr/>
        <a:lstStyle/>
        <a:p>
          <a:endParaRPr lang="zh-TW" altLang="en-US" b="1"/>
        </a:p>
      </dgm:t>
    </dgm:pt>
    <dgm:pt modelId="{95B6C2D1-27DF-4413-BED0-77D3AEF7F654}" type="pres">
      <dgm:prSet presAssocID="{F0FD91E4-3CA5-45DF-AA03-CF347CE50AE3}" presName="linear" presStyleCnt="0">
        <dgm:presLayoutVars>
          <dgm:dir/>
          <dgm:animLvl val="lvl"/>
          <dgm:resizeHandles val="exact"/>
        </dgm:presLayoutVars>
      </dgm:prSet>
      <dgm:spPr/>
    </dgm:pt>
    <dgm:pt modelId="{B722549C-CA96-44DC-9A73-613DB3242187}" type="pres">
      <dgm:prSet presAssocID="{A7450F7E-866F-49D4-8932-49301D95AAEF}" presName="parentLin" presStyleCnt="0"/>
      <dgm:spPr/>
    </dgm:pt>
    <dgm:pt modelId="{F30362D2-75F1-4C10-A495-6B55127F7C0D}" type="pres">
      <dgm:prSet presAssocID="{A7450F7E-866F-49D4-8932-49301D95AAEF}" presName="parentLeftMargin" presStyleLbl="node1" presStyleIdx="0" presStyleCnt="2"/>
      <dgm:spPr/>
    </dgm:pt>
    <dgm:pt modelId="{EAB31844-D4EC-4E58-9AF7-D8D6E8F7CAD0}" type="pres">
      <dgm:prSet presAssocID="{A7450F7E-866F-49D4-8932-49301D95AA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1BCE77-72DF-4BC9-A52E-81E79618B84B}" type="pres">
      <dgm:prSet presAssocID="{A7450F7E-866F-49D4-8932-49301D95AAEF}" presName="negativeSpace" presStyleCnt="0"/>
      <dgm:spPr/>
    </dgm:pt>
    <dgm:pt modelId="{08B45A5F-B51C-42B4-BE2E-91EB21318BEB}" type="pres">
      <dgm:prSet presAssocID="{A7450F7E-866F-49D4-8932-49301D95AAEF}" presName="childText" presStyleLbl="conFgAcc1" presStyleIdx="0" presStyleCnt="2">
        <dgm:presLayoutVars>
          <dgm:bulletEnabled val="1"/>
        </dgm:presLayoutVars>
      </dgm:prSet>
      <dgm:spPr/>
    </dgm:pt>
    <dgm:pt modelId="{7A717D69-FB38-4793-9DEC-A94320DEB8EB}" type="pres">
      <dgm:prSet presAssocID="{E8666C1A-A4BE-4438-9734-71AF3C8B6C01}" presName="spaceBetweenRectangles" presStyleCnt="0"/>
      <dgm:spPr/>
    </dgm:pt>
    <dgm:pt modelId="{78C258AA-1BF8-4E39-894A-1C8D7D13295A}" type="pres">
      <dgm:prSet presAssocID="{6DA4253C-F85B-4EAD-AD99-35839CA843F7}" presName="parentLin" presStyleCnt="0"/>
      <dgm:spPr/>
    </dgm:pt>
    <dgm:pt modelId="{61B05BAD-1C75-4E51-B95E-D13E3C977696}" type="pres">
      <dgm:prSet presAssocID="{6DA4253C-F85B-4EAD-AD99-35839CA843F7}" presName="parentLeftMargin" presStyleLbl="node1" presStyleIdx="0" presStyleCnt="2"/>
      <dgm:spPr/>
    </dgm:pt>
    <dgm:pt modelId="{3CAA79E7-7A9A-4A98-BD3A-20F70DDA60F6}" type="pres">
      <dgm:prSet presAssocID="{6DA4253C-F85B-4EAD-AD99-35839CA843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7E65333-0326-46F0-8E5C-B77BCAF888B5}" type="pres">
      <dgm:prSet presAssocID="{6DA4253C-F85B-4EAD-AD99-35839CA843F7}" presName="negativeSpace" presStyleCnt="0"/>
      <dgm:spPr/>
    </dgm:pt>
    <dgm:pt modelId="{95A359EB-4725-4404-AF60-DFC5B4C3B020}" type="pres">
      <dgm:prSet presAssocID="{6DA4253C-F85B-4EAD-AD99-35839CA843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CF93414-E8BC-492D-BB5B-BD361D57844E}" srcId="{F0FD91E4-3CA5-45DF-AA03-CF347CE50AE3}" destId="{6DA4253C-F85B-4EAD-AD99-35839CA843F7}" srcOrd="1" destOrd="0" parTransId="{F548CF44-465E-43D9-859A-523916E2BF4E}" sibTransId="{F4C9770E-F578-4BD2-A2F3-E9D526523644}"/>
    <dgm:cxn modelId="{31D2F631-EAC0-4B70-8604-186D5C6D9416}" type="presOf" srcId="{A7450F7E-866F-49D4-8932-49301D95AAEF}" destId="{F30362D2-75F1-4C10-A495-6B55127F7C0D}" srcOrd="0" destOrd="0" presId="urn:microsoft.com/office/officeart/2005/8/layout/list1"/>
    <dgm:cxn modelId="{CDBA6660-876C-47FF-B8A7-9883BF7711B6}" type="presOf" srcId="{A7450F7E-866F-49D4-8932-49301D95AAEF}" destId="{EAB31844-D4EC-4E58-9AF7-D8D6E8F7CAD0}" srcOrd="1" destOrd="0" presId="urn:microsoft.com/office/officeart/2005/8/layout/list1"/>
    <dgm:cxn modelId="{582B5F74-6E88-4ED4-9C6E-41FEAB4F169F}" type="presOf" srcId="{F0FD91E4-3CA5-45DF-AA03-CF347CE50AE3}" destId="{95B6C2D1-27DF-4413-BED0-77D3AEF7F654}" srcOrd="0" destOrd="0" presId="urn:microsoft.com/office/officeart/2005/8/layout/list1"/>
    <dgm:cxn modelId="{9E9560C9-9B78-415E-9927-FFC46DB9A03E}" type="presOf" srcId="{6DA4253C-F85B-4EAD-AD99-35839CA843F7}" destId="{61B05BAD-1C75-4E51-B95E-D13E3C977696}" srcOrd="0" destOrd="0" presId="urn:microsoft.com/office/officeart/2005/8/layout/list1"/>
    <dgm:cxn modelId="{235556D6-F5BA-4A03-AE55-5AF364FD06F7}" type="presOf" srcId="{6DA4253C-F85B-4EAD-AD99-35839CA843F7}" destId="{3CAA79E7-7A9A-4A98-BD3A-20F70DDA60F6}" srcOrd="1" destOrd="0" presId="urn:microsoft.com/office/officeart/2005/8/layout/list1"/>
    <dgm:cxn modelId="{48120DE3-B9CC-4C0E-9CB2-D0A39C2F63B7}" srcId="{F0FD91E4-3CA5-45DF-AA03-CF347CE50AE3}" destId="{A7450F7E-866F-49D4-8932-49301D95AAEF}" srcOrd="0" destOrd="0" parTransId="{56BF3996-A1C3-4C4B-AA2E-85920F0942A3}" sibTransId="{E8666C1A-A4BE-4438-9734-71AF3C8B6C01}"/>
    <dgm:cxn modelId="{54C8AF3D-E8AA-4536-879A-9C23D88B013F}" type="presParOf" srcId="{95B6C2D1-27DF-4413-BED0-77D3AEF7F654}" destId="{B722549C-CA96-44DC-9A73-613DB3242187}" srcOrd="0" destOrd="0" presId="urn:microsoft.com/office/officeart/2005/8/layout/list1"/>
    <dgm:cxn modelId="{2BA7AC1B-14CF-470D-8268-EBDCAEE7F8D5}" type="presParOf" srcId="{B722549C-CA96-44DC-9A73-613DB3242187}" destId="{F30362D2-75F1-4C10-A495-6B55127F7C0D}" srcOrd="0" destOrd="0" presId="urn:microsoft.com/office/officeart/2005/8/layout/list1"/>
    <dgm:cxn modelId="{50026FB5-25F0-4B6B-9FD7-E42211D609B2}" type="presParOf" srcId="{B722549C-CA96-44DC-9A73-613DB3242187}" destId="{EAB31844-D4EC-4E58-9AF7-D8D6E8F7CAD0}" srcOrd="1" destOrd="0" presId="urn:microsoft.com/office/officeart/2005/8/layout/list1"/>
    <dgm:cxn modelId="{5728A8D9-81E1-4BE1-8CE9-00BFAC2706A8}" type="presParOf" srcId="{95B6C2D1-27DF-4413-BED0-77D3AEF7F654}" destId="{DB1BCE77-72DF-4BC9-A52E-81E79618B84B}" srcOrd="1" destOrd="0" presId="urn:microsoft.com/office/officeart/2005/8/layout/list1"/>
    <dgm:cxn modelId="{F80BB9A6-94A9-4644-821C-1F2A36BFEE89}" type="presParOf" srcId="{95B6C2D1-27DF-4413-BED0-77D3AEF7F654}" destId="{08B45A5F-B51C-42B4-BE2E-91EB21318BEB}" srcOrd="2" destOrd="0" presId="urn:microsoft.com/office/officeart/2005/8/layout/list1"/>
    <dgm:cxn modelId="{5D62EE04-D31B-452B-BCAF-9E81F4D2DB67}" type="presParOf" srcId="{95B6C2D1-27DF-4413-BED0-77D3AEF7F654}" destId="{7A717D69-FB38-4793-9DEC-A94320DEB8EB}" srcOrd="3" destOrd="0" presId="urn:microsoft.com/office/officeart/2005/8/layout/list1"/>
    <dgm:cxn modelId="{D3C14635-3DF2-46FC-B5D4-97938AD96F09}" type="presParOf" srcId="{95B6C2D1-27DF-4413-BED0-77D3AEF7F654}" destId="{78C258AA-1BF8-4E39-894A-1C8D7D13295A}" srcOrd="4" destOrd="0" presId="urn:microsoft.com/office/officeart/2005/8/layout/list1"/>
    <dgm:cxn modelId="{5D8C972F-DA11-4A20-AA3D-0E9746366AF3}" type="presParOf" srcId="{78C258AA-1BF8-4E39-894A-1C8D7D13295A}" destId="{61B05BAD-1C75-4E51-B95E-D13E3C977696}" srcOrd="0" destOrd="0" presId="urn:microsoft.com/office/officeart/2005/8/layout/list1"/>
    <dgm:cxn modelId="{9627B826-7394-4692-A944-2F2DCBF3440F}" type="presParOf" srcId="{78C258AA-1BF8-4E39-894A-1C8D7D13295A}" destId="{3CAA79E7-7A9A-4A98-BD3A-20F70DDA60F6}" srcOrd="1" destOrd="0" presId="urn:microsoft.com/office/officeart/2005/8/layout/list1"/>
    <dgm:cxn modelId="{F4ED2C1D-7C4A-49EE-88ED-183902FFCA88}" type="presParOf" srcId="{95B6C2D1-27DF-4413-BED0-77D3AEF7F654}" destId="{07E65333-0326-46F0-8E5C-B77BCAF888B5}" srcOrd="5" destOrd="0" presId="urn:microsoft.com/office/officeart/2005/8/layout/list1"/>
    <dgm:cxn modelId="{0DB7D073-039D-4E89-800F-B73B9365C959}" type="presParOf" srcId="{95B6C2D1-27DF-4413-BED0-77D3AEF7F654}" destId="{95A359EB-4725-4404-AF60-DFC5B4C3B0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FCE99C44-82A2-4615-BB81-9504CCE34519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gm:t>
    </dgm:pt>
    <dgm:pt modelId="{CF3B96C4-A8FB-4574-934A-8947A4693F4F}" type="par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2AC56CBD-E95C-4815-BFEE-A9E252BEC0FE}" type="sib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C07A91BE-4E02-47BB-A9FF-DAADDE1B22C5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退回</a:t>
          </a:r>
          <a:r>
            <a:rPr lang="en-US" altLang="zh-TW" b="1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指定人員</a:t>
          </a:r>
          <a:r>
            <a:rPr lang="en-US" altLang="zh-TW" b="1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zh-TW" alt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7465C93-7828-4FC1-B915-8BFECD2B6AE9}" type="par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868C00B9-184E-4C68-BA76-5CA7476BA2F0}" type="sib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7FD71BF2-BFD1-4FCC-9057-FFF5D62C1316}" type="pres">
      <dgm:prSet presAssocID="{F0FD91E4-3CA5-45DF-AA03-CF347CE50AE3}" presName="linear" presStyleCnt="0">
        <dgm:presLayoutVars>
          <dgm:dir/>
          <dgm:animLvl val="lvl"/>
          <dgm:resizeHandles val="exact"/>
        </dgm:presLayoutVars>
      </dgm:prSet>
      <dgm:spPr/>
    </dgm:pt>
    <dgm:pt modelId="{7B543624-92AC-43AE-84BE-F03A4748B4D9}" type="pres">
      <dgm:prSet presAssocID="{FCE99C44-82A2-4615-BB81-9504CCE34519}" presName="parentLin" presStyleCnt="0"/>
      <dgm:spPr/>
    </dgm:pt>
    <dgm:pt modelId="{473CC021-CC3E-4877-AF52-1257E81EDB10}" type="pres">
      <dgm:prSet presAssocID="{FCE99C44-82A2-4615-BB81-9504CCE34519}" presName="parentLeftMargin" presStyleLbl="node1" presStyleIdx="0" presStyleCnt="2"/>
      <dgm:spPr/>
    </dgm:pt>
    <dgm:pt modelId="{5F8D9ACC-6B51-49D6-A6C1-2A5B601EA56F}" type="pres">
      <dgm:prSet presAssocID="{FCE99C44-82A2-4615-BB81-9504CCE345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F46127-8F37-4170-AEC2-25C4FCA9AE10}" type="pres">
      <dgm:prSet presAssocID="{FCE99C44-82A2-4615-BB81-9504CCE34519}" presName="negativeSpace" presStyleCnt="0"/>
      <dgm:spPr/>
    </dgm:pt>
    <dgm:pt modelId="{CE4B62EA-2B03-4E99-8C19-92BD132F6544}" type="pres">
      <dgm:prSet presAssocID="{FCE99C44-82A2-4615-BB81-9504CCE34519}" presName="childText" presStyleLbl="conFgAcc1" presStyleIdx="0" presStyleCnt="2">
        <dgm:presLayoutVars>
          <dgm:bulletEnabled val="1"/>
        </dgm:presLayoutVars>
      </dgm:prSet>
      <dgm:spPr/>
    </dgm:pt>
    <dgm:pt modelId="{6F1313FE-0E66-44C3-AD3E-7AF358E81686}" type="pres">
      <dgm:prSet presAssocID="{2AC56CBD-E95C-4815-BFEE-A9E252BEC0FE}" presName="spaceBetweenRectangles" presStyleCnt="0"/>
      <dgm:spPr/>
    </dgm:pt>
    <dgm:pt modelId="{40D6D9A9-0DEA-4DF1-95BE-4B34A3D45F83}" type="pres">
      <dgm:prSet presAssocID="{C07A91BE-4E02-47BB-A9FF-DAADDE1B22C5}" presName="parentLin" presStyleCnt="0"/>
      <dgm:spPr/>
    </dgm:pt>
    <dgm:pt modelId="{9F187ADB-03FE-4C04-BE5E-3E3141BE71E3}" type="pres">
      <dgm:prSet presAssocID="{C07A91BE-4E02-47BB-A9FF-DAADDE1B22C5}" presName="parentLeftMargin" presStyleLbl="node1" presStyleIdx="0" presStyleCnt="2"/>
      <dgm:spPr/>
    </dgm:pt>
    <dgm:pt modelId="{47455600-0CF3-4E8E-8CF0-2D2DFEFE5270}" type="pres">
      <dgm:prSet presAssocID="{C07A91BE-4E02-47BB-A9FF-DAADDE1B22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F0B92E-7BE1-49B9-BE0F-E454198321D2}" type="pres">
      <dgm:prSet presAssocID="{C07A91BE-4E02-47BB-A9FF-DAADDE1B22C5}" presName="negativeSpace" presStyleCnt="0"/>
      <dgm:spPr/>
    </dgm:pt>
    <dgm:pt modelId="{0BE45F72-9AC6-4F8A-98F5-BB8EB5F97AB6}" type="pres">
      <dgm:prSet presAssocID="{C07A91BE-4E02-47BB-A9FF-DAADDE1B22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F477E2E-33AF-4B25-9262-196FDF1442E1}" srcId="{F0FD91E4-3CA5-45DF-AA03-CF347CE50AE3}" destId="{FCE99C44-82A2-4615-BB81-9504CCE34519}" srcOrd="0" destOrd="0" parTransId="{CF3B96C4-A8FB-4574-934A-8947A4693F4F}" sibTransId="{2AC56CBD-E95C-4815-BFEE-A9E252BEC0FE}"/>
    <dgm:cxn modelId="{DB41C542-355F-49C7-95BE-7130217E1671}" type="presOf" srcId="{FCE99C44-82A2-4615-BB81-9504CCE34519}" destId="{473CC021-CC3E-4877-AF52-1257E81EDB10}" srcOrd="0" destOrd="0" presId="urn:microsoft.com/office/officeart/2005/8/layout/list1"/>
    <dgm:cxn modelId="{41B61165-B1F2-4994-BCDC-158B7713FAD7}" type="presOf" srcId="{C07A91BE-4E02-47BB-A9FF-DAADDE1B22C5}" destId="{47455600-0CF3-4E8E-8CF0-2D2DFEFE5270}" srcOrd="1" destOrd="0" presId="urn:microsoft.com/office/officeart/2005/8/layout/list1"/>
    <dgm:cxn modelId="{A2672075-443B-4EF0-91BD-6D41FECF6CB9}" type="presOf" srcId="{C07A91BE-4E02-47BB-A9FF-DAADDE1B22C5}" destId="{9F187ADB-03FE-4C04-BE5E-3E3141BE71E3}" srcOrd="0" destOrd="0" presId="urn:microsoft.com/office/officeart/2005/8/layout/list1"/>
    <dgm:cxn modelId="{C9DB8AA4-F76D-49CB-BA5E-6B020E143484}" type="presOf" srcId="{F0FD91E4-3CA5-45DF-AA03-CF347CE50AE3}" destId="{7FD71BF2-BFD1-4FCC-9057-FFF5D62C1316}" srcOrd="0" destOrd="0" presId="urn:microsoft.com/office/officeart/2005/8/layout/list1"/>
    <dgm:cxn modelId="{B7E63ACF-72CE-4202-B484-B74A9227A3B4}" type="presOf" srcId="{FCE99C44-82A2-4615-BB81-9504CCE34519}" destId="{5F8D9ACC-6B51-49D6-A6C1-2A5B601EA56F}" srcOrd="1" destOrd="0" presId="urn:microsoft.com/office/officeart/2005/8/layout/list1"/>
    <dgm:cxn modelId="{2B1D73FA-D2DD-49B8-836D-12DA5A29982E}" srcId="{F0FD91E4-3CA5-45DF-AA03-CF347CE50AE3}" destId="{C07A91BE-4E02-47BB-A9FF-DAADDE1B22C5}" srcOrd="1" destOrd="0" parTransId="{57465C93-7828-4FC1-B915-8BFECD2B6AE9}" sibTransId="{868C00B9-184E-4C68-BA76-5CA7476BA2F0}"/>
    <dgm:cxn modelId="{1CD87109-40B7-4AF6-B9DB-231A3630A3DE}" type="presParOf" srcId="{7FD71BF2-BFD1-4FCC-9057-FFF5D62C1316}" destId="{7B543624-92AC-43AE-84BE-F03A4748B4D9}" srcOrd="0" destOrd="0" presId="urn:microsoft.com/office/officeart/2005/8/layout/list1"/>
    <dgm:cxn modelId="{9B5E8624-22F7-47C2-99A6-9B15A18CF779}" type="presParOf" srcId="{7B543624-92AC-43AE-84BE-F03A4748B4D9}" destId="{473CC021-CC3E-4877-AF52-1257E81EDB10}" srcOrd="0" destOrd="0" presId="urn:microsoft.com/office/officeart/2005/8/layout/list1"/>
    <dgm:cxn modelId="{F11AA904-5617-473E-A3A6-7BF76C0386F8}" type="presParOf" srcId="{7B543624-92AC-43AE-84BE-F03A4748B4D9}" destId="{5F8D9ACC-6B51-49D6-A6C1-2A5B601EA56F}" srcOrd="1" destOrd="0" presId="urn:microsoft.com/office/officeart/2005/8/layout/list1"/>
    <dgm:cxn modelId="{C1A16ECD-A17C-49EF-BADD-B4275303F2E8}" type="presParOf" srcId="{7FD71BF2-BFD1-4FCC-9057-FFF5D62C1316}" destId="{1FF46127-8F37-4170-AEC2-25C4FCA9AE10}" srcOrd="1" destOrd="0" presId="urn:microsoft.com/office/officeart/2005/8/layout/list1"/>
    <dgm:cxn modelId="{4F24861D-B646-4434-8E31-31B4B07A46FA}" type="presParOf" srcId="{7FD71BF2-BFD1-4FCC-9057-FFF5D62C1316}" destId="{CE4B62EA-2B03-4E99-8C19-92BD132F6544}" srcOrd="2" destOrd="0" presId="urn:microsoft.com/office/officeart/2005/8/layout/list1"/>
    <dgm:cxn modelId="{D75585B2-26B6-446E-B8AD-79A7CC121685}" type="presParOf" srcId="{7FD71BF2-BFD1-4FCC-9057-FFF5D62C1316}" destId="{6F1313FE-0E66-44C3-AD3E-7AF358E81686}" srcOrd="3" destOrd="0" presId="urn:microsoft.com/office/officeart/2005/8/layout/list1"/>
    <dgm:cxn modelId="{3E479039-8BF6-4BD2-A042-126A6287A9A0}" type="presParOf" srcId="{7FD71BF2-BFD1-4FCC-9057-FFF5D62C1316}" destId="{40D6D9A9-0DEA-4DF1-95BE-4B34A3D45F83}" srcOrd="4" destOrd="0" presId="urn:microsoft.com/office/officeart/2005/8/layout/list1"/>
    <dgm:cxn modelId="{AC384FC9-BE6A-4F0A-B49B-B7E64972F29E}" type="presParOf" srcId="{40D6D9A9-0DEA-4DF1-95BE-4B34A3D45F83}" destId="{9F187ADB-03FE-4C04-BE5E-3E3141BE71E3}" srcOrd="0" destOrd="0" presId="urn:microsoft.com/office/officeart/2005/8/layout/list1"/>
    <dgm:cxn modelId="{7DAA1F05-91A7-41AD-91CD-DC24195749F1}" type="presParOf" srcId="{40D6D9A9-0DEA-4DF1-95BE-4B34A3D45F83}" destId="{47455600-0CF3-4E8E-8CF0-2D2DFEFE5270}" srcOrd="1" destOrd="0" presId="urn:microsoft.com/office/officeart/2005/8/layout/list1"/>
    <dgm:cxn modelId="{3AF25139-1EA6-4F9C-9394-A3A0030CEE65}" type="presParOf" srcId="{7FD71BF2-BFD1-4FCC-9057-FFF5D62C1316}" destId="{D1F0B92E-7BE1-49B9-BE0F-E454198321D2}" srcOrd="5" destOrd="0" presId="urn:microsoft.com/office/officeart/2005/8/layout/list1"/>
    <dgm:cxn modelId="{C9D0DA30-AA0A-453F-AF25-33D13945E6C9}" type="presParOf" srcId="{7FD71BF2-BFD1-4FCC-9057-FFF5D62C1316}" destId="{0BE45F72-9AC6-4F8A-98F5-BB8EB5F97AB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FCE99C44-82A2-4615-BB81-9504CCE34519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gm:t>
    </dgm:pt>
    <dgm:pt modelId="{CF3B96C4-A8FB-4574-934A-8947A4693F4F}" type="par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2AC56CBD-E95C-4815-BFEE-A9E252BEC0FE}" type="sib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C07A91BE-4E02-47BB-A9FF-DAADDE1B22C5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退回</a:t>
          </a:r>
          <a:r>
            <a:rPr lang="en-US" altLang="zh-TW" b="1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指定人員</a:t>
          </a:r>
          <a:r>
            <a:rPr lang="en-US" altLang="zh-TW" b="1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zh-TW" alt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7465C93-7828-4FC1-B915-8BFECD2B6AE9}" type="par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868C00B9-184E-4C68-BA76-5CA7476BA2F0}" type="sib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2570BEAF-6E77-47E9-8998-5BABD4416B31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追蹤公文</a:t>
          </a:r>
        </a:p>
      </dgm:t>
    </dgm:pt>
    <dgm:pt modelId="{5DE6A26F-7828-4CE5-BADE-A6257748762B}" type="parTrans" cxnId="{FC5D2828-9FAE-4909-B493-6AD6FE32CCD8}">
      <dgm:prSet/>
      <dgm:spPr/>
      <dgm:t>
        <a:bodyPr/>
        <a:lstStyle/>
        <a:p>
          <a:endParaRPr lang="zh-TW" altLang="en-US"/>
        </a:p>
      </dgm:t>
    </dgm:pt>
    <dgm:pt modelId="{4147388B-24A9-4521-A1C2-2A79B0F077C6}" type="sibTrans" cxnId="{FC5D2828-9FAE-4909-B493-6AD6FE32CCD8}">
      <dgm:prSet/>
      <dgm:spPr/>
      <dgm:t>
        <a:bodyPr/>
        <a:lstStyle/>
        <a:p>
          <a:endParaRPr lang="zh-TW" altLang="en-US"/>
        </a:p>
      </dgm:t>
    </dgm:pt>
    <dgm:pt modelId="{7FD71BF2-BFD1-4FCC-9057-FFF5D62C1316}" type="pres">
      <dgm:prSet presAssocID="{F0FD91E4-3CA5-45DF-AA03-CF347CE50AE3}" presName="linear" presStyleCnt="0">
        <dgm:presLayoutVars>
          <dgm:dir/>
          <dgm:animLvl val="lvl"/>
          <dgm:resizeHandles val="exact"/>
        </dgm:presLayoutVars>
      </dgm:prSet>
      <dgm:spPr/>
    </dgm:pt>
    <dgm:pt modelId="{7B543624-92AC-43AE-84BE-F03A4748B4D9}" type="pres">
      <dgm:prSet presAssocID="{FCE99C44-82A2-4615-BB81-9504CCE34519}" presName="parentLin" presStyleCnt="0"/>
      <dgm:spPr/>
    </dgm:pt>
    <dgm:pt modelId="{473CC021-CC3E-4877-AF52-1257E81EDB10}" type="pres">
      <dgm:prSet presAssocID="{FCE99C44-82A2-4615-BB81-9504CCE34519}" presName="parentLeftMargin" presStyleLbl="node1" presStyleIdx="0" presStyleCnt="3"/>
      <dgm:spPr/>
    </dgm:pt>
    <dgm:pt modelId="{5F8D9ACC-6B51-49D6-A6C1-2A5B601EA56F}" type="pres">
      <dgm:prSet presAssocID="{FCE99C44-82A2-4615-BB81-9504CCE345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F46127-8F37-4170-AEC2-25C4FCA9AE10}" type="pres">
      <dgm:prSet presAssocID="{FCE99C44-82A2-4615-BB81-9504CCE34519}" presName="negativeSpace" presStyleCnt="0"/>
      <dgm:spPr/>
    </dgm:pt>
    <dgm:pt modelId="{CE4B62EA-2B03-4E99-8C19-92BD132F6544}" type="pres">
      <dgm:prSet presAssocID="{FCE99C44-82A2-4615-BB81-9504CCE34519}" presName="childText" presStyleLbl="conFgAcc1" presStyleIdx="0" presStyleCnt="3">
        <dgm:presLayoutVars>
          <dgm:bulletEnabled val="1"/>
        </dgm:presLayoutVars>
      </dgm:prSet>
      <dgm:spPr/>
    </dgm:pt>
    <dgm:pt modelId="{6F1313FE-0E66-44C3-AD3E-7AF358E81686}" type="pres">
      <dgm:prSet presAssocID="{2AC56CBD-E95C-4815-BFEE-A9E252BEC0FE}" presName="spaceBetweenRectangles" presStyleCnt="0"/>
      <dgm:spPr/>
    </dgm:pt>
    <dgm:pt modelId="{40D6D9A9-0DEA-4DF1-95BE-4B34A3D45F83}" type="pres">
      <dgm:prSet presAssocID="{C07A91BE-4E02-47BB-A9FF-DAADDE1B22C5}" presName="parentLin" presStyleCnt="0"/>
      <dgm:spPr/>
    </dgm:pt>
    <dgm:pt modelId="{9F187ADB-03FE-4C04-BE5E-3E3141BE71E3}" type="pres">
      <dgm:prSet presAssocID="{C07A91BE-4E02-47BB-A9FF-DAADDE1B22C5}" presName="parentLeftMargin" presStyleLbl="node1" presStyleIdx="0" presStyleCnt="3"/>
      <dgm:spPr/>
    </dgm:pt>
    <dgm:pt modelId="{47455600-0CF3-4E8E-8CF0-2D2DFEFE5270}" type="pres">
      <dgm:prSet presAssocID="{C07A91BE-4E02-47BB-A9FF-DAADDE1B22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F0B92E-7BE1-49B9-BE0F-E454198321D2}" type="pres">
      <dgm:prSet presAssocID="{C07A91BE-4E02-47BB-A9FF-DAADDE1B22C5}" presName="negativeSpace" presStyleCnt="0"/>
      <dgm:spPr/>
    </dgm:pt>
    <dgm:pt modelId="{0BE45F72-9AC6-4F8A-98F5-BB8EB5F97AB6}" type="pres">
      <dgm:prSet presAssocID="{C07A91BE-4E02-47BB-A9FF-DAADDE1B22C5}" presName="childText" presStyleLbl="conFgAcc1" presStyleIdx="1" presStyleCnt="3">
        <dgm:presLayoutVars>
          <dgm:bulletEnabled val="1"/>
        </dgm:presLayoutVars>
      </dgm:prSet>
      <dgm:spPr/>
    </dgm:pt>
    <dgm:pt modelId="{404A499C-8080-4F3A-B972-7DADF6157887}" type="pres">
      <dgm:prSet presAssocID="{868C00B9-184E-4C68-BA76-5CA7476BA2F0}" presName="spaceBetweenRectangles" presStyleCnt="0"/>
      <dgm:spPr/>
    </dgm:pt>
    <dgm:pt modelId="{605993A1-6B17-4E77-B33C-698182B1A93E}" type="pres">
      <dgm:prSet presAssocID="{2570BEAF-6E77-47E9-8998-5BABD4416B31}" presName="parentLin" presStyleCnt="0"/>
      <dgm:spPr/>
    </dgm:pt>
    <dgm:pt modelId="{BDB5D6EA-396C-408D-800B-325F3249B323}" type="pres">
      <dgm:prSet presAssocID="{2570BEAF-6E77-47E9-8998-5BABD4416B31}" presName="parentLeftMargin" presStyleLbl="node1" presStyleIdx="1" presStyleCnt="3"/>
      <dgm:spPr/>
    </dgm:pt>
    <dgm:pt modelId="{AD042AC3-5461-42CD-81F2-3B0F469C2F80}" type="pres">
      <dgm:prSet presAssocID="{2570BEAF-6E77-47E9-8998-5BABD4416B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8C8EE1-EA4B-46B9-B7DC-925992A1F2A3}" type="pres">
      <dgm:prSet presAssocID="{2570BEAF-6E77-47E9-8998-5BABD4416B31}" presName="negativeSpace" presStyleCnt="0"/>
      <dgm:spPr/>
    </dgm:pt>
    <dgm:pt modelId="{55726B05-1837-46FD-BD4F-8D5923D8EC43}" type="pres">
      <dgm:prSet presAssocID="{2570BEAF-6E77-47E9-8998-5BABD4416B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F39608-E4D4-45E2-AE82-B27096C9C901}" type="presOf" srcId="{2570BEAF-6E77-47E9-8998-5BABD4416B31}" destId="{AD042AC3-5461-42CD-81F2-3B0F469C2F80}" srcOrd="1" destOrd="0" presId="urn:microsoft.com/office/officeart/2005/8/layout/list1"/>
    <dgm:cxn modelId="{14EAF418-6BD5-423A-BEE2-13534DBB1549}" type="presOf" srcId="{F0FD91E4-3CA5-45DF-AA03-CF347CE50AE3}" destId="{7FD71BF2-BFD1-4FCC-9057-FFF5D62C1316}" srcOrd="0" destOrd="0" presId="urn:microsoft.com/office/officeart/2005/8/layout/list1"/>
    <dgm:cxn modelId="{FC5D2828-9FAE-4909-B493-6AD6FE32CCD8}" srcId="{F0FD91E4-3CA5-45DF-AA03-CF347CE50AE3}" destId="{2570BEAF-6E77-47E9-8998-5BABD4416B31}" srcOrd="2" destOrd="0" parTransId="{5DE6A26F-7828-4CE5-BADE-A6257748762B}" sibTransId="{4147388B-24A9-4521-A1C2-2A79B0F077C6}"/>
    <dgm:cxn modelId="{EF477E2E-33AF-4B25-9262-196FDF1442E1}" srcId="{F0FD91E4-3CA5-45DF-AA03-CF347CE50AE3}" destId="{FCE99C44-82A2-4615-BB81-9504CCE34519}" srcOrd="0" destOrd="0" parTransId="{CF3B96C4-A8FB-4574-934A-8947A4693F4F}" sibTransId="{2AC56CBD-E95C-4815-BFEE-A9E252BEC0FE}"/>
    <dgm:cxn modelId="{178CD135-4C73-495A-89A0-B0709EC4148A}" type="presOf" srcId="{C07A91BE-4E02-47BB-A9FF-DAADDE1B22C5}" destId="{9F187ADB-03FE-4C04-BE5E-3E3141BE71E3}" srcOrd="0" destOrd="0" presId="urn:microsoft.com/office/officeart/2005/8/layout/list1"/>
    <dgm:cxn modelId="{7F66753E-452E-4CC0-99A6-E54CD55525E5}" type="presOf" srcId="{C07A91BE-4E02-47BB-A9FF-DAADDE1B22C5}" destId="{47455600-0CF3-4E8E-8CF0-2D2DFEFE5270}" srcOrd="1" destOrd="0" presId="urn:microsoft.com/office/officeart/2005/8/layout/list1"/>
    <dgm:cxn modelId="{3673AD53-1A32-4015-9DD2-C5726AC7A698}" type="presOf" srcId="{2570BEAF-6E77-47E9-8998-5BABD4416B31}" destId="{BDB5D6EA-396C-408D-800B-325F3249B323}" srcOrd="0" destOrd="0" presId="urn:microsoft.com/office/officeart/2005/8/layout/list1"/>
    <dgm:cxn modelId="{47E463D1-CF2C-451C-B289-F13501EF6677}" type="presOf" srcId="{FCE99C44-82A2-4615-BB81-9504CCE34519}" destId="{5F8D9ACC-6B51-49D6-A6C1-2A5B601EA56F}" srcOrd="1" destOrd="0" presId="urn:microsoft.com/office/officeart/2005/8/layout/list1"/>
    <dgm:cxn modelId="{2B1D73FA-D2DD-49B8-836D-12DA5A29982E}" srcId="{F0FD91E4-3CA5-45DF-AA03-CF347CE50AE3}" destId="{C07A91BE-4E02-47BB-A9FF-DAADDE1B22C5}" srcOrd="1" destOrd="0" parTransId="{57465C93-7828-4FC1-B915-8BFECD2B6AE9}" sibTransId="{868C00B9-184E-4C68-BA76-5CA7476BA2F0}"/>
    <dgm:cxn modelId="{1276A0FE-81F6-4B1C-A76F-C0E0ED0F0D82}" type="presOf" srcId="{FCE99C44-82A2-4615-BB81-9504CCE34519}" destId="{473CC021-CC3E-4877-AF52-1257E81EDB10}" srcOrd="0" destOrd="0" presId="urn:microsoft.com/office/officeart/2005/8/layout/list1"/>
    <dgm:cxn modelId="{835D92CB-B526-422A-B124-EA13C7EE66E6}" type="presParOf" srcId="{7FD71BF2-BFD1-4FCC-9057-FFF5D62C1316}" destId="{7B543624-92AC-43AE-84BE-F03A4748B4D9}" srcOrd="0" destOrd="0" presId="urn:microsoft.com/office/officeart/2005/8/layout/list1"/>
    <dgm:cxn modelId="{A7568A8E-389E-4EA2-97D2-33F1FBB7C2D1}" type="presParOf" srcId="{7B543624-92AC-43AE-84BE-F03A4748B4D9}" destId="{473CC021-CC3E-4877-AF52-1257E81EDB10}" srcOrd="0" destOrd="0" presId="urn:microsoft.com/office/officeart/2005/8/layout/list1"/>
    <dgm:cxn modelId="{E830512D-A0B3-4471-B90D-93D86A312283}" type="presParOf" srcId="{7B543624-92AC-43AE-84BE-F03A4748B4D9}" destId="{5F8D9ACC-6B51-49D6-A6C1-2A5B601EA56F}" srcOrd="1" destOrd="0" presId="urn:microsoft.com/office/officeart/2005/8/layout/list1"/>
    <dgm:cxn modelId="{829CA359-5536-4933-9DDB-AC9B162A834F}" type="presParOf" srcId="{7FD71BF2-BFD1-4FCC-9057-FFF5D62C1316}" destId="{1FF46127-8F37-4170-AEC2-25C4FCA9AE10}" srcOrd="1" destOrd="0" presId="urn:microsoft.com/office/officeart/2005/8/layout/list1"/>
    <dgm:cxn modelId="{88558F58-EB5B-446A-9D91-739683AACB16}" type="presParOf" srcId="{7FD71BF2-BFD1-4FCC-9057-FFF5D62C1316}" destId="{CE4B62EA-2B03-4E99-8C19-92BD132F6544}" srcOrd="2" destOrd="0" presId="urn:microsoft.com/office/officeart/2005/8/layout/list1"/>
    <dgm:cxn modelId="{4763C4BF-7FCA-4F82-B639-2A3EAE85D7CD}" type="presParOf" srcId="{7FD71BF2-BFD1-4FCC-9057-FFF5D62C1316}" destId="{6F1313FE-0E66-44C3-AD3E-7AF358E81686}" srcOrd="3" destOrd="0" presId="urn:microsoft.com/office/officeart/2005/8/layout/list1"/>
    <dgm:cxn modelId="{F31A9B31-9E65-4CF7-A97E-8ACF8998FD45}" type="presParOf" srcId="{7FD71BF2-BFD1-4FCC-9057-FFF5D62C1316}" destId="{40D6D9A9-0DEA-4DF1-95BE-4B34A3D45F83}" srcOrd="4" destOrd="0" presId="urn:microsoft.com/office/officeart/2005/8/layout/list1"/>
    <dgm:cxn modelId="{15393DDE-A13F-420B-9945-F8CEF118F7E2}" type="presParOf" srcId="{40D6D9A9-0DEA-4DF1-95BE-4B34A3D45F83}" destId="{9F187ADB-03FE-4C04-BE5E-3E3141BE71E3}" srcOrd="0" destOrd="0" presId="urn:microsoft.com/office/officeart/2005/8/layout/list1"/>
    <dgm:cxn modelId="{30791A7B-4B5C-4BBD-906E-F253C5F3B43B}" type="presParOf" srcId="{40D6D9A9-0DEA-4DF1-95BE-4B34A3D45F83}" destId="{47455600-0CF3-4E8E-8CF0-2D2DFEFE5270}" srcOrd="1" destOrd="0" presId="urn:microsoft.com/office/officeart/2005/8/layout/list1"/>
    <dgm:cxn modelId="{AB52692A-57E2-454A-A86A-703B37303A2A}" type="presParOf" srcId="{7FD71BF2-BFD1-4FCC-9057-FFF5D62C1316}" destId="{D1F0B92E-7BE1-49B9-BE0F-E454198321D2}" srcOrd="5" destOrd="0" presId="urn:microsoft.com/office/officeart/2005/8/layout/list1"/>
    <dgm:cxn modelId="{7650C48A-192F-46D1-90E4-FB3AAE93B6BA}" type="presParOf" srcId="{7FD71BF2-BFD1-4FCC-9057-FFF5D62C1316}" destId="{0BE45F72-9AC6-4F8A-98F5-BB8EB5F97AB6}" srcOrd="6" destOrd="0" presId="urn:microsoft.com/office/officeart/2005/8/layout/list1"/>
    <dgm:cxn modelId="{76677B81-9EE9-48A2-8966-D090D35D288E}" type="presParOf" srcId="{7FD71BF2-BFD1-4FCC-9057-FFF5D62C1316}" destId="{404A499C-8080-4F3A-B972-7DADF6157887}" srcOrd="7" destOrd="0" presId="urn:microsoft.com/office/officeart/2005/8/layout/list1"/>
    <dgm:cxn modelId="{547D0E11-1E47-457C-803D-F7F2EABCBB93}" type="presParOf" srcId="{7FD71BF2-BFD1-4FCC-9057-FFF5D62C1316}" destId="{605993A1-6B17-4E77-B33C-698182B1A93E}" srcOrd="8" destOrd="0" presId="urn:microsoft.com/office/officeart/2005/8/layout/list1"/>
    <dgm:cxn modelId="{399C3149-4AC0-4D49-B92C-7EF367959B5A}" type="presParOf" srcId="{605993A1-6B17-4E77-B33C-698182B1A93E}" destId="{BDB5D6EA-396C-408D-800B-325F3249B323}" srcOrd="0" destOrd="0" presId="urn:microsoft.com/office/officeart/2005/8/layout/list1"/>
    <dgm:cxn modelId="{186C48CE-5544-456B-BE3F-D649AF5565DD}" type="presParOf" srcId="{605993A1-6B17-4E77-B33C-698182B1A93E}" destId="{AD042AC3-5461-42CD-81F2-3B0F469C2F80}" srcOrd="1" destOrd="0" presId="urn:microsoft.com/office/officeart/2005/8/layout/list1"/>
    <dgm:cxn modelId="{DDFC20E1-5784-4F81-8C58-A41F01D4278F}" type="presParOf" srcId="{7FD71BF2-BFD1-4FCC-9057-FFF5D62C1316}" destId="{988C8EE1-EA4B-46B9-B7DC-925992A1F2A3}" srcOrd="9" destOrd="0" presId="urn:microsoft.com/office/officeart/2005/8/layout/list1"/>
    <dgm:cxn modelId="{8F4C67D5-78CC-48B9-BFC6-37601FE7ADAB}" type="presParOf" srcId="{7FD71BF2-BFD1-4FCC-9057-FFF5D62C1316}" destId="{55726B05-1837-46FD-BD4F-8D5923D8EC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FCE99C44-82A2-4615-BB81-9504CCE34519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gm:t>
    </dgm:pt>
    <dgm:pt modelId="{CF3B96C4-A8FB-4574-934A-8947A4693F4F}" type="par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2AC56CBD-E95C-4815-BFEE-A9E252BEC0FE}" type="sib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C07A91BE-4E02-47BB-A9FF-DAADDE1B22C5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退回</a:t>
          </a:r>
          <a:r>
            <a:rPr lang="en-US" altLang="zh-TW" b="1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指定人員</a:t>
          </a:r>
          <a:r>
            <a:rPr lang="en-US" altLang="zh-TW" b="1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zh-TW" alt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7465C93-7828-4FC1-B915-8BFECD2B6AE9}" type="par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868C00B9-184E-4C68-BA76-5CA7476BA2F0}" type="sib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7FD71BF2-BFD1-4FCC-9057-FFF5D62C1316}" type="pres">
      <dgm:prSet presAssocID="{F0FD91E4-3CA5-45DF-AA03-CF347CE50AE3}" presName="linear" presStyleCnt="0">
        <dgm:presLayoutVars>
          <dgm:dir/>
          <dgm:animLvl val="lvl"/>
          <dgm:resizeHandles val="exact"/>
        </dgm:presLayoutVars>
      </dgm:prSet>
      <dgm:spPr/>
    </dgm:pt>
    <dgm:pt modelId="{7B543624-92AC-43AE-84BE-F03A4748B4D9}" type="pres">
      <dgm:prSet presAssocID="{FCE99C44-82A2-4615-BB81-9504CCE34519}" presName="parentLin" presStyleCnt="0"/>
      <dgm:spPr/>
    </dgm:pt>
    <dgm:pt modelId="{473CC021-CC3E-4877-AF52-1257E81EDB10}" type="pres">
      <dgm:prSet presAssocID="{FCE99C44-82A2-4615-BB81-9504CCE34519}" presName="parentLeftMargin" presStyleLbl="node1" presStyleIdx="0" presStyleCnt="2"/>
      <dgm:spPr/>
    </dgm:pt>
    <dgm:pt modelId="{5F8D9ACC-6B51-49D6-A6C1-2A5B601EA56F}" type="pres">
      <dgm:prSet presAssocID="{FCE99C44-82A2-4615-BB81-9504CCE345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F46127-8F37-4170-AEC2-25C4FCA9AE10}" type="pres">
      <dgm:prSet presAssocID="{FCE99C44-82A2-4615-BB81-9504CCE34519}" presName="negativeSpace" presStyleCnt="0"/>
      <dgm:spPr/>
    </dgm:pt>
    <dgm:pt modelId="{CE4B62EA-2B03-4E99-8C19-92BD132F6544}" type="pres">
      <dgm:prSet presAssocID="{FCE99C44-82A2-4615-BB81-9504CCE34519}" presName="childText" presStyleLbl="conFgAcc1" presStyleIdx="0" presStyleCnt="2">
        <dgm:presLayoutVars>
          <dgm:bulletEnabled val="1"/>
        </dgm:presLayoutVars>
      </dgm:prSet>
      <dgm:spPr/>
    </dgm:pt>
    <dgm:pt modelId="{6F1313FE-0E66-44C3-AD3E-7AF358E81686}" type="pres">
      <dgm:prSet presAssocID="{2AC56CBD-E95C-4815-BFEE-A9E252BEC0FE}" presName="spaceBetweenRectangles" presStyleCnt="0"/>
      <dgm:spPr/>
    </dgm:pt>
    <dgm:pt modelId="{40D6D9A9-0DEA-4DF1-95BE-4B34A3D45F83}" type="pres">
      <dgm:prSet presAssocID="{C07A91BE-4E02-47BB-A9FF-DAADDE1B22C5}" presName="parentLin" presStyleCnt="0"/>
      <dgm:spPr/>
    </dgm:pt>
    <dgm:pt modelId="{9F187ADB-03FE-4C04-BE5E-3E3141BE71E3}" type="pres">
      <dgm:prSet presAssocID="{C07A91BE-4E02-47BB-A9FF-DAADDE1B22C5}" presName="parentLeftMargin" presStyleLbl="node1" presStyleIdx="0" presStyleCnt="2"/>
      <dgm:spPr/>
    </dgm:pt>
    <dgm:pt modelId="{47455600-0CF3-4E8E-8CF0-2D2DFEFE5270}" type="pres">
      <dgm:prSet presAssocID="{C07A91BE-4E02-47BB-A9FF-DAADDE1B22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F0B92E-7BE1-49B9-BE0F-E454198321D2}" type="pres">
      <dgm:prSet presAssocID="{C07A91BE-4E02-47BB-A9FF-DAADDE1B22C5}" presName="negativeSpace" presStyleCnt="0"/>
      <dgm:spPr/>
    </dgm:pt>
    <dgm:pt modelId="{0BE45F72-9AC6-4F8A-98F5-BB8EB5F97AB6}" type="pres">
      <dgm:prSet presAssocID="{C07A91BE-4E02-47BB-A9FF-DAADDE1B22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F477E2E-33AF-4B25-9262-196FDF1442E1}" srcId="{F0FD91E4-3CA5-45DF-AA03-CF347CE50AE3}" destId="{FCE99C44-82A2-4615-BB81-9504CCE34519}" srcOrd="0" destOrd="0" parTransId="{CF3B96C4-A8FB-4574-934A-8947A4693F4F}" sibTransId="{2AC56CBD-E95C-4815-BFEE-A9E252BEC0FE}"/>
    <dgm:cxn modelId="{8C5A7638-B22D-45C3-ABEC-8320BE071051}" type="presOf" srcId="{FCE99C44-82A2-4615-BB81-9504CCE34519}" destId="{5F8D9ACC-6B51-49D6-A6C1-2A5B601EA56F}" srcOrd="1" destOrd="0" presId="urn:microsoft.com/office/officeart/2005/8/layout/list1"/>
    <dgm:cxn modelId="{F9BA4563-F7C6-4DFC-AD12-43EA3184A7D8}" type="presOf" srcId="{FCE99C44-82A2-4615-BB81-9504CCE34519}" destId="{473CC021-CC3E-4877-AF52-1257E81EDB10}" srcOrd="0" destOrd="0" presId="urn:microsoft.com/office/officeart/2005/8/layout/list1"/>
    <dgm:cxn modelId="{7691ADD0-3C09-4632-8320-A9CFC8328A74}" type="presOf" srcId="{F0FD91E4-3CA5-45DF-AA03-CF347CE50AE3}" destId="{7FD71BF2-BFD1-4FCC-9057-FFF5D62C1316}" srcOrd="0" destOrd="0" presId="urn:microsoft.com/office/officeart/2005/8/layout/list1"/>
    <dgm:cxn modelId="{C0A9FFDB-74F0-43E5-980B-4A2DBEA11E8C}" type="presOf" srcId="{C07A91BE-4E02-47BB-A9FF-DAADDE1B22C5}" destId="{9F187ADB-03FE-4C04-BE5E-3E3141BE71E3}" srcOrd="0" destOrd="0" presId="urn:microsoft.com/office/officeart/2005/8/layout/list1"/>
    <dgm:cxn modelId="{2B1D73FA-D2DD-49B8-836D-12DA5A29982E}" srcId="{F0FD91E4-3CA5-45DF-AA03-CF347CE50AE3}" destId="{C07A91BE-4E02-47BB-A9FF-DAADDE1B22C5}" srcOrd="1" destOrd="0" parTransId="{57465C93-7828-4FC1-B915-8BFECD2B6AE9}" sibTransId="{868C00B9-184E-4C68-BA76-5CA7476BA2F0}"/>
    <dgm:cxn modelId="{C2EE2CFC-CE04-4F14-B123-0E2C0D6DCF9D}" type="presOf" srcId="{C07A91BE-4E02-47BB-A9FF-DAADDE1B22C5}" destId="{47455600-0CF3-4E8E-8CF0-2D2DFEFE5270}" srcOrd="1" destOrd="0" presId="urn:microsoft.com/office/officeart/2005/8/layout/list1"/>
    <dgm:cxn modelId="{0EC279F4-9744-4A68-AECF-EF5ED282BBF9}" type="presParOf" srcId="{7FD71BF2-BFD1-4FCC-9057-FFF5D62C1316}" destId="{7B543624-92AC-43AE-84BE-F03A4748B4D9}" srcOrd="0" destOrd="0" presId="urn:microsoft.com/office/officeart/2005/8/layout/list1"/>
    <dgm:cxn modelId="{EC2402B0-5B96-453A-9432-1D41FE266AD5}" type="presParOf" srcId="{7B543624-92AC-43AE-84BE-F03A4748B4D9}" destId="{473CC021-CC3E-4877-AF52-1257E81EDB10}" srcOrd="0" destOrd="0" presId="urn:microsoft.com/office/officeart/2005/8/layout/list1"/>
    <dgm:cxn modelId="{34D1670C-7F7E-4449-94B7-E349ABD22CBF}" type="presParOf" srcId="{7B543624-92AC-43AE-84BE-F03A4748B4D9}" destId="{5F8D9ACC-6B51-49D6-A6C1-2A5B601EA56F}" srcOrd="1" destOrd="0" presId="urn:microsoft.com/office/officeart/2005/8/layout/list1"/>
    <dgm:cxn modelId="{70442737-77BE-4641-AD38-D2996809D5FB}" type="presParOf" srcId="{7FD71BF2-BFD1-4FCC-9057-FFF5D62C1316}" destId="{1FF46127-8F37-4170-AEC2-25C4FCA9AE10}" srcOrd="1" destOrd="0" presId="urn:microsoft.com/office/officeart/2005/8/layout/list1"/>
    <dgm:cxn modelId="{ACCF03A1-2831-4409-95B9-2C086AF2D49F}" type="presParOf" srcId="{7FD71BF2-BFD1-4FCC-9057-FFF5D62C1316}" destId="{CE4B62EA-2B03-4E99-8C19-92BD132F6544}" srcOrd="2" destOrd="0" presId="urn:microsoft.com/office/officeart/2005/8/layout/list1"/>
    <dgm:cxn modelId="{DBA262EE-3755-4F79-BDFA-EB008E7750F9}" type="presParOf" srcId="{7FD71BF2-BFD1-4FCC-9057-FFF5D62C1316}" destId="{6F1313FE-0E66-44C3-AD3E-7AF358E81686}" srcOrd="3" destOrd="0" presId="urn:microsoft.com/office/officeart/2005/8/layout/list1"/>
    <dgm:cxn modelId="{02AFF8AE-90C0-491B-9096-35419E2ABC5C}" type="presParOf" srcId="{7FD71BF2-BFD1-4FCC-9057-FFF5D62C1316}" destId="{40D6D9A9-0DEA-4DF1-95BE-4B34A3D45F83}" srcOrd="4" destOrd="0" presId="urn:microsoft.com/office/officeart/2005/8/layout/list1"/>
    <dgm:cxn modelId="{C34C1B3E-6FBF-47C4-BFEF-F9818D3E0574}" type="presParOf" srcId="{40D6D9A9-0DEA-4DF1-95BE-4B34A3D45F83}" destId="{9F187ADB-03FE-4C04-BE5E-3E3141BE71E3}" srcOrd="0" destOrd="0" presId="urn:microsoft.com/office/officeart/2005/8/layout/list1"/>
    <dgm:cxn modelId="{FCD32F0B-582B-4949-8202-A17D573AD2CA}" type="presParOf" srcId="{40D6D9A9-0DEA-4DF1-95BE-4B34A3D45F83}" destId="{47455600-0CF3-4E8E-8CF0-2D2DFEFE5270}" srcOrd="1" destOrd="0" presId="urn:microsoft.com/office/officeart/2005/8/layout/list1"/>
    <dgm:cxn modelId="{848AB597-CEFA-4C5F-BD57-71090CC2ADAC}" type="presParOf" srcId="{7FD71BF2-BFD1-4FCC-9057-FFF5D62C1316}" destId="{D1F0B92E-7BE1-49B9-BE0F-E454198321D2}" srcOrd="5" destOrd="0" presId="urn:microsoft.com/office/officeart/2005/8/layout/list1"/>
    <dgm:cxn modelId="{6DF11A01-E493-4681-9729-D344470026AA}" type="presParOf" srcId="{7FD71BF2-BFD1-4FCC-9057-FFF5D62C1316}" destId="{0BE45F72-9AC6-4F8A-98F5-BB8EB5F97AB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FCE99C44-82A2-4615-BB81-9504CCE34519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gm:t>
    </dgm:pt>
    <dgm:pt modelId="{CF3B96C4-A8FB-4574-934A-8947A4693F4F}" type="par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2AC56CBD-E95C-4815-BFEE-A9E252BEC0FE}" type="sib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C07A91BE-4E02-47BB-A9FF-DAADDE1B22C5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退回</a:t>
          </a:r>
          <a:r>
            <a:rPr lang="en-US" altLang="zh-TW" b="1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指定人員</a:t>
          </a:r>
          <a:r>
            <a:rPr lang="en-US" altLang="zh-TW" b="1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zh-TW" alt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7465C93-7828-4FC1-B915-8BFECD2B6AE9}" type="par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868C00B9-184E-4C68-BA76-5CA7476BA2F0}" type="sib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B67CDD50-F274-404F-A0F3-971A62DC79A3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追蹤公文</a:t>
          </a:r>
        </a:p>
      </dgm:t>
    </dgm:pt>
    <dgm:pt modelId="{5CA6F07E-4C08-487F-BD47-9942D2CB73FA}" type="parTrans" cxnId="{EC86E99A-2B4A-4FB4-B168-C1E63B3D77A7}">
      <dgm:prSet/>
      <dgm:spPr/>
      <dgm:t>
        <a:bodyPr/>
        <a:lstStyle/>
        <a:p>
          <a:endParaRPr lang="zh-TW" altLang="en-US"/>
        </a:p>
      </dgm:t>
    </dgm:pt>
    <dgm:pt modelId="{4295B69D-05D4-4B00-B347-0808A86A5D3B}" type="sibTrans" cxnId="{EC86E99A-2B4A-4FB4-B168-C1E63B3D77A7}">
      <dgm:prSet/>
      <dgm:spPr/>
      <dgm:t>
        <a:bodyPr/>
        <a:lstStyle/>
        <a:p>
          <a:endParaRPr lang="zh-TW" altLang="en-US"/>
        </a:p>
      </dgm:t>
    </dgm:pt>
    <dgm:pt modelId="{7FD71BF2-BFD1-4FCC-9057-FFF5D62C1316}" type="pres">
      <dgm:prSet presAssocID="{F0FD91E4-3CA5-45DF-AA03-CF347CE50AE3}" presName="linear" presStyleCnt="0">
        <dgm:presLayoutVars>
          <dgm:dir/>
          <dgm:animLvl val="lvl"/>
          <dgm:resizeHandles val="exact"/>
        </dgm:presLayoutVars>
      </dgm:prSet>
      <dgm:spPr/>
    </dgm:pt>
    <dgm:pt modelId="{7B543624-92AC-43AE-84BE-F03A4748B4D9}" type="pres">
      <dgm:prSet presAssocID="{FCE99C44-82A2-4615-BB81-9504CCE34519}" presName="parentLin" presStyleCnt="0"/>
      <dgm:spPr/>
    </dgm:pt>
    <dgm:pt modelId="{473CC021-CC3E-4877-AF52-1257E81EDB10}" type="pres">
      <dgm:prSet presAssocID="{FCE99C44-82A2-4615-BB81-9504CCE34519}" presName="parentLeftMargin" presStyleLbl="node1" presStyleIdx="0" presStyleCnt="3"/>
      <dgm:spPr/>
    </dgm:pt>
    <dgm:pt modelId="{5F8D9ACC-6B51-49D6-A6C1-2A5B601EA56F}" type="pres">
      <dgm:prSet presAssocID="{FCE99C44-82A2-4615-BB81-9504CCE345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F46127-8F37-4170-AEC2-25C4FCA9AE10}" type="pres">
      <dgm:prSet presAssocID="{FCE99C44-82A2-4615-BB81-9504CCE34519}" presName="negativeSpace" presStyleCnt="0"/>
      <dgm:spPr/>
    </dgm:pt>
    <dgm:pt modelId="{CE4B62EA-2B03-4E99-8C19-92BD132F6544}" type="pres">
      <dgm:prSet presAssocID="{FCE99C44-82A2-4615-BB81-9504CCE34519}" presName="childText" presStyleLbl="conFgAcc1" presStyleIdx="0" presStyleCnt="3">
        <dgm:presLayoutVars>
          <dgm:bulletEnabled val="1"/>
        </dgm:presLayoutVars>
      </dgm:prSet>
      <dgm:spPr/>
    </dgm:pt>
    <dgm:pt modelId="{6F1313FE-0E66-44C3-AD3E-7AF358E81686}" type="pres">
      <dgm:prSet presAssocID="{2AC56CBD-E95C-4815-BFEE-A9E252BEC0FE}" presName="spaceBetweenRectangles" presStyleCnt="0"/>
      <dgm:spPr/>
    </dgm:pt>
    <dgm:pt modelId="{40D6D9A9-0DEA-4DF1-95BE-4B34A3D45F83}" type="pres">
      <dgm:prSet presAssocID="{C07A91BE-4E02-47BB-A9FF-DAADDE1B22C5}" presName="parentLin" presStyleCnt="0"/>
      <dgm:spPr/>
    </dgm:pt>
    <dgm:pt modelId="{9F187ADB-03FE-4C04-BE5E-3E3141BE71E3}" type="pres">
      <dgm:prSet presAssocID="{C07A91BE-4E02-47BB-A9FF-DAADDE1B22C5}" presName="parentLeftMargin" presStyleLbl="node1" presStyleIdx="0" presStyleCnt="3"/>
      <dgm:spPr/>
    </dgm:pt>
    <dgm:pt modelId="{47455600-0CF3-4E8E-8CF0-2D2DFEFE5270}" type="pres">
      <dgm:prSet presAssocID="{C07A91BE-4E02-47BB-A9FF-DAADDE1B22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F0B92E-7BE1-49B9-BE0F-E454198321D2}" type="pres">
      <dgm:prSet presAssocID="{C07A91BE-4E02-47BB-A9FF-DAADDE1B22C5}" presName="negativeSpace" presStyleCnt="0"/>
      <dgm:spPr/>
    </dgm:pt>
    <dgm:pt modelId="{0BE45F72-9AC6-4F8A-98F5-BB8EB5F97AB6}" type="pres">
      <dgm:prSet presAssocID="{C07A91BE-4E02-47BB-A9FF-DAADDE1B22C5}" presName="childText" presStyleLbl="conFgAcc1" presStyleIdx="1" presStyleCnt="3">
        <dgm:presLayoutVars>
          <dgm:bulletEnabled val="1"/>
        </dgm:presLayoutVars>
      </dgm:prSet>
      <dgm:spPr/>
    </dgm:pt>
    <dgm:pt modelId="{404A499C-8080-4F3A-B972-7DADF6157887}" type="pres">
      <dgm:prSet presAssocID="{868C00B9-184E-4C68-BA76-5CA7476BA2F0}" presName="spaceBetweenRectangles" presStyleCnt="0"/>
      <dgm:spPr/>
    </dgm:pt>
    <dgm:pt modelId="{B5CB1F7C-C0BB-400E-8879-17E8A4F7BBB8}" type="pres">
      <dgm:prSet presAssocID="{B67CDD50-F274-404F-A0F3-971A62DC79A3}" presName="parentLin" presStyleCnt="0"/>
      <dgm:spPr/>
    </dgm:pt>
    <dgm:pt modelId="{1F9F6D5B-E47D-4BFE-A6D1-04AC50896BDB}" type="pres">
      <dgm:prSet presAssocID="{B67CDD50-F274-404F-A0F3-971A62DC79A3}" presName="parentLeftMargin" presStyleLbl="node1" presStyleIdx="1" presStyleCnt="3"/>
      <dgm:spPr/>
    </dgm:pt>
    <dgm:pt modelId="{D98B8057-EE6A-413D-911F-A1B7C38A6587}" type="pres">
      <dgm:prSet presAssocID="{B67CDD50-F274-404F-A0F3-971A62DC79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1C777DA-CE4A-4E74-B4F2-FE5AD3DEC835}" type="pres">
      <dgm:prSet presAssocID="{B67CDD50-F274-404F-A0F3-971A62DC79A3}" presName="negativeSpace" presStyleCnt="0"/>
      <dgm:spPr/>
    </dgm:pt>
    <dgm:pt modelId="{F4F82287-41E4-4CBB-8351-6FB9ED4370E8}" type="pres">
      <dgm:prSet presAssocID="{B67CDD50-F274-404F-A0F3-971A62DC79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477E2E-33AF-4B25-9262-196FDF1442E1}" srcId="{F0FD91E4-3CA5-45DF-AA03-CF347CE50AE3}" destId="{FCE99C44-82A2-4615-BB81-9504CCE34519}" srcOrd="0" destOrd="0" parTransId="{CF3B96C4-A8FB-4574-934A-8947A4693F4F}" sibTransId="{2AC56CBD-E95C-4815-BFEE-A9E252BEC0FE}"/>
    <dgm:cxn modelId="{AB48E73B-4AAD-4C77-9E0D-DAD96A2DF0AA}" type="presOf" srcId="{FCE99C44-82A2-4615-BB81-9504CCE34519}" destId="{473CC021-CC3E-4877-AF52-1257E81EDB10}" srcOrd="0" destOrd="0" presId="urn:microsoft.com/office/officeart/2005/8/layout/list1"/>
    <dgm:cxn modelId="{D6A44053-C3EF-47C4-B659-77F3F8D65BCD}" type="presOf" srcId="{FCE99C44-82A2-4615-BB81-9504CCE34519}" destId="{5F8D9ACC-6B51-49D6-A6C1-2A5B601EA56F}" srcOrd="1" destOrd="0" presId="urn:microsoft.com/office/officeart/2005/8/layout/list1"/>
    <dgm:cxn modelId="{0849F980-14CE-4F2E-8C9A-2C4A518C362C}" type="presOf" srcId="{C07A91BE-4E02-47BB-A9FF-DAADDE1B22C5}" destId="{9F187ADB-03FE-4C04-BE5E-3E3141BE71E3}" srcOrd="0" destOrd="0" presId="urn:microsoft.com/office/officeart/2005/8/layout/list1"/>
    <dgm:cxn modelId="{093EE38F-AF80-4305-A759-A1EBFA37A909}" type="presOf" srcId="{B67CDD50-F274-404F-A0F3-971A62DC79A3}" destId="{D98B8057-EE6A-413D-911F-A1B7C38A6587}" srcOrd="1" destOrd="0" presId="urn:microsoft.com/office/officeart/2005/8/layout/list1"/>
    <dgm:cxn modelId="{4F681B97-E03A-46F3-9711-265A9D4C2255}" type="presOf" srcId="{F0FD91E4-3CA5-45DF-AA03-CF347CE50AE3}" destId="{7FD71BF2-BFD1-4FCC-9057-FFF5D62C1316}" srcOrd="0" destOrd="0" presId="urn:microsoft.com/office/officeart/2005/8/layout/list1"/>
    <dgm:cxn modelId="{EC86E99A-2B4A-4FB4-B168-C1E63B3D77A7}" srcId="{F0FD91E4-3CA5-45DF-AA03-CF347CE50AE3}" destId="{B67CDD50-F274-404F-A0F3-971A62DC79A3}" srcOrd="2" destOrd="0" parTransId="{5CA6F07E-4C08-487F-BD47-9942D2CB73FA}" sibTransId="{4295B69D-05D4-4B00-B347-0808A86A5D3B}"/>
    <dgm:cxn modelId="{239877D6-9B65-4420-8E63-5741A270E1EC}" type="presOf" srcId="{B67CDD50-F274-404F-A0F3-971A62DC79A3}" destId="{1F9F6D5B-E47D-4BFE-A6D1-04AC50896BDB}" srcOrd="0" destOrd="0" presId="urn:microsoft.com/office/officeart/2005/8/layout/list1"/>
    <dgm:cxn modelId="{74DC4FD9-7812-4425-832E-1E72A572163F}" type="presOf" srcId="{C07A91BE-4E02-47BB-A9FF-DAADDE1B22C5}" destId="{47455600-0CF3-4E8E-8CF0-2D2DFEFE5270}" srcOrd="1" destOrd="0" presId="urn:microsoft.com/office/officeart/2005/8/layout/list1"/>
    <dgm:cxn modelId="{2B1D73FA-D2DD-49B8-836D-12DA5A29982E}" srcId="{F0FD91E4-3CA5-45DF-AA03-CF347CE50AE3}" destId="{C07A91BE-4E02-47BB-A9FF-DAADDE1B22C5}" srcOrd="1" destOrd="0" parTransId="{57465C93-7828-4FC1-B915-8BFECD2B6AE9}" sibTransId="{868C00B9-184E-4C68-BA76-5CA7476BA2F0}"/>
    <dgm:cxn modelId="{93D5C563-5522-467C-8BDD-B811E5A397DA}" type="presParOf" srcId="{7FD71BF2-BFD1-4FCC-9057-FFF5D62C1316}" destId="{7B543624-92AC-43AE-84BE-F03A4748B4D9}" srcOrd="0" destOrd="0" presId="urn:microsoft.com/office/officeart/2005/8/layout/list1"/>
    <dgm:cxn modelId="{B9E18DA5-21C2-4926-A171-63D3CC01E353}" type="presParOf" srcId="{7B543624-92AC-43AE-84BE-F03A4748B4D9}" destId="{473CC021-CC3E-4877-AF52-1257E81EDB10}" srcOrd="0" destOrd="0" presId="urn:microsoft.com/office/officeart/2005/8/layout/list1"/>
    <dgm:cxn modelId="{BF58A768-288F-4B15-90A1-32360147BBA6}" type="presParOf" srcId="{7B543624-92AC-43AE-84BE-F03A4748B4D9}" destId="{5F8D9ACC-6B51-49D6-A6C1-2A5B601EA56F}" srcOrd="1" destOrd="0" presId="urn:microsoft.com/office/officeart/2005/8/layout/list1"/>
    <dgm:cxn modelId="{9DFA2A63-7660-40FB-A16B-72A7E80F45D7}" type="presParOf" srcId="{7FD71BF2-BFD1-4FCC-9057-FFF5D62C1316}" destId="{1FF46127-8F37-4170-AEC2-25C4FCA9AE10}" srcOrd="1" destOrd="0" presId="urn:microsoft.com/office/officeart/2005/8/layout/list1"/>
    <dgm:cxn modelId="{2C7DD933-C1E3-48D3-8532-1D015C016A0D}" type="presParOf" srcId="{7FD71BF2-BFD1-4FCC-9057-FFF5D62C1316}" destId="{CE4B62EA-2B03-4E99-8C19-92BD132F6544}" srcOrd="2" destOrd="0" presId="urn:microsoft.com/office/officeart/2005/8/layout/list1"/>
    <dgm:cxn modelId="{098CDB5D-96C1-4274-AA00-A5672B38937D}" type="presParOf" srcId="{7FD71BF2-BFD1-4FCC-9057-FFF5D62C1316}" destId="{6F1313FE-0E66-44C3-AD3E-7AF358E81686}" srcOrd="3" destOrd="0" presId="urn:microsoft.com/office/officeart/2005/8/layout/list1"/>
    <dgm:cxn modelId="{9615A78C-5AB2-4ECA-9ADC-5BF46F6C756F}" type="presParOf" srcId="{7FD71BF2-BFD1-4FCC-9057-FFF5D62C1316}" destId="{40D6D9A9-0DEA-4DF1-95BE-4B34A3D45F83}" srcOrd="4" destOrd="0" presId="urn:microsoft.com/office/officeart/2005/8/layout/list1"/>
    <dgm:cxn modelId="{B7C2FC49-16BC-458D-8A3B-6D9817E3AEAF}" type="presParOf" srcId="{40D6D9A9-0DEA-4DF1-95BE-4B34A3D45F83}" destId="{9F187ADB-03FE-4C04-BE5E-3E3141BE71E3}" srcOrd="0" destOrd="0" presId="urn:microsoft.com/office/officeart/2005/8/layout/list1"/>
    <dgm:cxn modelId="{E9D88B22-4C09-422A-B11B-B2CA127358BC}" type="presParOf" srcId="{40D6D9A9-0DEA-4DF1-95BE-4B34A3D45F83}" destId="{47455600-0CF3-4E8E-8CF0-2D2DFEFE5270}" srcOrd="1" destOrd="0" presId="urn:microsoft.com/office/officeart/2005/8/layout/list1"/>
    <dgm:cxn modelId="{CCDEB9F6-5A1B-41A1-A488-6880FF0F411C}" type="presParOf" srcId="{7FD71BF2-BFD1-4FCC-9057-FFF5D62C1316}" destId="{D1F0B92E-7BE1-49B9-BE0F-E454198321D2}" srcOrd="5" destOrd="0" presId="urn:microsoft.com/office/officeart/2005/8/layout/list1"/>
    <dgm:cxn modelId="{F33C69E1-99CC-430A-BC0A-C4F9B84CE613}" type="presParOf" srcId="{7FD71BF2-BFD1-4FCC-9057-FFF5D62C1316}" destId="{0BE45F72-9AC6-4F8A-98F5-BB8EB5F97AB6}" srcOrd="6" destOrd="0" presId="urn:microsoft.com/office/officeart/2005/8/layout/list1"/>
    <dgm:cxn modelId="{B63C8673-8114-4EDB-B5AB-41C4D489EF6A}" type="presParOf" srcId="{7FD71BF2-BFD1-4FCC-9057-FFF5D62C1316}" destId="{404A499C-8080-4F3A-B972-7DADF6157887}" srcOrd="7" destOrd="0" presId="urn:microsoft.com/office/officeart/2005/8/layout/list1"/>
    <dgm:cxn modelId="{774066CB-B621-48F1-BD0C-A4AF3EC18592}" type="presParOf" srcId="{7FD71BF2-BFD1-4FCC-9057-FFF5D62C1316}" destId="{B5CB1F7C-C0BB-400E-8879-17E8A4F7BBB8}" srcOrd="8" destOrd="0" presId="urn:microsoft.com/office/officeart/2005/8/layout/list1"/>
    <dgm:cxn modelId="{B685017E-E65F-465E-8E0C-250793F346F0}" type="presParOf" srcId="{B5CB1F7C-C0BB-400E-8879-17E8A4F7BBB8}" destId="{1F9F6D5B-E47D-4BFE-A6D1-04AC50896BDB}" srcOrd="0" destOrd="0" presId="urn:microsoft.com/office/officeart/2005/8/layout/list1"/>
    <dgm:cxn modelId="{9D10F539-5E60-428E-BCC6-8E09BE56FEB9}" type="presParOf" srcId="{B5CB1F7C-C0BB-400E-8879-17E8A4F7BBB8}" destId="{D98B8057-EE6A-413D-911F-A1B7C38A6587}" srcOrd="1" destOrd="0" presId="urn:microsoft.com/office/officeart/2005/8/layout/list1"/>
    <dgm:cxn modelId="{DE9A0F77-9B04-4946-B1BA-CCB8D4E063DA}" type="presParOf" srcId="{7FD71BF2-BFD1-4FCC-9057-FFF5D62C1316}" destId="{11C777DA-CE4A-4E74-B4F2-FE5AD3DEC835}" srcOrd="9" destOrd="0" presId="urn:microsoft.com/office/officeart/2005/8/layout/list1"/>
    <dgm:cxn modelId="{17704E5F-B813-4129-A237-FC88DD702884}" type="presParOf" srcId="{7FD71BF2-BFD1-4FCC-9057-FFF5D62C1316}" destId="{F4F82287-41E4-4CBB-8351-6FB9ED4370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FCE99C44-82A2-4615-BB81-9504CCE34519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gm:t>
    </dgm:pt>
    <dgm:pt modelId="{CF3B96C4-A8FB-4574-934A-8947A4693F4F}" type="par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2AC56CBD-E95C-4815-BFEE-A9E252BEC0FE}" type="sibTrans" cxnId="{EF477E2E-33AF-4B25-9262-196FDF1442E1}">
      <dgm:prSet/>
      <dgm:spPr/>
      <dgm:t>
        <a:bodyPr/>
        <a:lstStyle/>
        <a:p>
          <a:endParaRPr lang="zh-TW" altLang="en-US"/>
        </a:p>
      </dgm:t>
    </dgm:pt>
    <dgm:pt modelId="{C07A91BE-4E02-47BB-A9FF-DAADDE1B22C5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傳閱</a:t>
          </a:r>
        </a:p>
      </dgm:t>
    </dgm:pt>
    <dgm:pt modelId="{57465C93-7828-4FC1-B915-8BFECD2B6AE9}" type="par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868C00B9-184E-4C68-BA76-5CA7476BA2F0}" type="sibTrans" cxnId="{2B1D73FA-D2DD-49B8-836D-12DA5A29982E}">
      <dgm:prSet/>
      <dgm:spPr/>
      <dgm:t>
        <a:bodyPr/>
        <a:lstStyle/>
        <a:p>
          <a:endParaRPr lang="zh-TW" altLang="en-US"/>
        </a:p>
      </dgm:t>
    </dgm:pt>
    <dgm:pt modelId="{9736581D-4DE9-4688-B919-894CB7503307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追蹤公文</a:t>
          </a:r>
        </a:p>
      </dgm:t>
    </dgm:pt>
    <dgm:pt modelId="{97D68123-3C78-4E8A-A343-5A8F48C677CD}" type="parTrans" cxnId="{9AF2F7C5-FE62-4FBD-84E4-8E7493A9E673}">
      <dgm:prSet/>
      <dgm:spPr/>
    </dgm:pt>
    <dgm:pt modelId="{EB9F1CDE-6FAA-43A3-B00E-BBDACCB4046D}" type="sibTrans" cxnId="{9AF2F7C5-FE62-4FBD-84E4-8E7493A9E673}">
      <dgm:prSet/>
      <dgm:spPr/>
    </dgm:pt>
    <dgm:pt modelId="{C4FB56A3-6544-4872-9561-AB9DECEA391B}">
      <dgm:prSet/>
      <dgm:spPr/>
      <dgm:t>
        <a:bodyPr/>
        <a:lstStyle/>
        <a:p>
          <a:r>
            <a:rPr lang="zh-TW" alt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加入列管</a:t>
          </a:r>
        </a:p>
      </dgm:t>
    </dgm:pt>
    <dgm:pt modelId="{D0A64B26-F730-4477-9902-3B6EF067AE91}" type="parTrans" cxnId="{68C726B4-3E40-4864-BEEA-C5A15D8BB4D7}">
      <dgm:prSet/>
      <dgm:spPr/>
    </dgm:pt>
    <dgm:pt modelId="{A6CF3BAB-1141-43F2-991A-4EE646D2C7F5}" type="sibTrans" cxnId="{68C726B4-3E40-4864-BEEA-C5A15D8BB4D7}">
      <dgm:prSet/>
      <dgm:spPr/>
    </dgm:pt>
    <dgm:pt modelId="{7FD71BF2-BFD1-4FCC-9057-FFF5D62C1316}" type="pres">
      <dgm:prSet presAssocID="{F0FD91E4-3CA5-45DF-AA03-CF347CE50AE3}" presName="linear" presStyleCnt="0">
        <dgm:presLayoutVars>
          <dgm:dir/>
          <dgm:animLvl val="lvl"/>
          <dgm:resizeHandles val="exact"/>
        </dgm:presLayoutVars>
      </dgm:prSet>
      <dgm:spPr/>
    </dgm:pt>
    <dgm:pt modelId="{7B543624-92AC-43AE-84BE-F03A4748B4D9}" type="pres">
      <dgm:prSet presAssocID="{FCE99C44-82A2-4615-BB81-9504CCE34519}" presName="parentLin" presStyleCnt="0"/>
      <dgm:spPr/>
    </dgm:pt>
    <dgm:pt modelId="{473CC021-CC3E-4877-AF52-1257E81EDB10}" type="pres">
      <dgm:prSet presAssocID="{FCE99C44-82A2-4615-BB81-9504CCE34519}" presName="parentLeftMargin" presStyleLbl="node1" presStyleIdx="0" presStyleCnt="4"/>
      <dgm:spPr/>
    </dgm:pt>
    <dgm:pt modelId="{5F8D9ACC-6B51-49D6-A6C1-2A5B601EA56F}" type="pres">
      <dgm:prSet presAssocID="{FCE99C44-82A2-4615-BB81-9504CCE345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F46127-8F37-4170-AEC2-25C4FCA9AE10}" type="pres">
      <dgm:prSet presAssocID="{FCE99C44-82A2-4615-BB81-9504CCE34519}" presName="negativeSpace" presStyleCnt="0"/>
      <dgm:spPr/>
    </dgm:pt>
    <dgm:pt modelId="{CE4B62EA-2B03-4E99-8C19-92BD132F6544}" type="pres">
      <dgm:prSet presAssocID="{FCE99C44-82A2-4615-BB81-9504CCE34519}" presName="childText" presStyleLbl="conFgAcc1" presStyleIdx="0" presStyleCnt="4">
        <dgm:presLayoutVars>
          <dgm:bulletEnabled val="1"/>
        </dgm:presLayoutVars>
      </dgm:prSet>
      <dgm:spPr/>
    </dgm:pt>
    <dgm:pt modelId="{6F1313FE-0E66-44C3-AD3E-7AF358E81686}" type="pres">
      <dgm:prSet presAssocID="{2AC56CBD-E95C-4815-BFEE-A9E252BEC0FE}" presName="spaceBetweenRectangles" presStyleCnt="0"/>
      <dgm:spPr/>
    </dgm:pt>
    <dgm:pt modelId="{40D6D9A9-0DEA-4DF1-95BE-4B34A3D45F83}" type="pres">
      <dgm:prSet presAssocID="{C07A91BE-4E02-47BB-A9FF-DAADDE1B22C5}" presName="parentLin" presStyleCnt="0"/>
      <dgm:spPr/>
    </dgm:pt>
    <dgm:pt modelId="{9F187ADB-03FE-4C04-BE5E-3E3141BE71E3}" type="pres">
      <dgm:prSet presAssocID="{C07A91BE-4E02-47BB-A9FF-DAADDE1B22C5}" presName="parentLeftMargin" presStyleLbl="node1" presStyleIdx="0" presStyleCnt="4"/>
      <dgm:spPr/>
    </dgm:pt>
    <dgm:pt modelId="{47455600-0CF3-4E8E-8CF0-2D2DFEFE5270}" type="pres">
      <dgm:prSet presAssocID="{C07A91BE-4E02-47BB-A9FF-DAADDE1B22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F0B92E-7BE1-49B9-BE0F-E454198321D2}" type="pres">
      <dgm:prSet presAssocID="{C07A91BE-4E02-47BB-A9FF-DAADDE1B22C5}" presName="negativeSpace" presStyleCnt="0"/>
      <dgm:spPr/>
    </dgm:pt>
    <dgm:pt modelId="{0BE45F72-9AC6-4F8A-98F5-BB8EB5F97AB6}" type="pres">
      <dgm:prSet presAssocID="{C07A91BE-4E02-47BB-A9FF-DAADDE1B22C5}" presName="childText" presStyleLbl="conFgAcc1" presStyleIdx="1" presStyleCnt="4">
        <dgm:presLayoutVars>
          <dgm:bulletEnabled val="1"/>
        </dgm:presLayoutVars>
      </dgm:prSet>
      <dgm:spPr/>
    </dgm:pt>
    <dgm:pt modelId="{404A499C-8080-4F3A-B972-7DADF6157887}" type="pres">
      <dgm:prSet presAssocID="{868C00B9-184E-4C68-BA76-5CA7476BA2F0}" presName="spaceBetweenRectangles" presStyleCnt="0"/>
      <dgm:spPr/>
    </dgm:pt>
    <dgm:pt modelId="{1D7C8A8C-CC1B-4992-B63E-14C7160556C4}" type="pres">
      <dgm:prSet presAssocID="{9736581D-4DE9-4688-B919-894CB7503307}" presName="parentLin" presStyleCnt="0"/>
      <dgm:spPr/>
    </dgm:pt>
    <dgm:pt modelId="{2B8CB573-B394-437E-A9E4-7A7596ABC189}" type="pres">
      <dgm:prSet presAssocID="{9736581D-4DE9-4688-B919-894CB7503307}" presName="parentLeftMargin" presStyleLbl="node1" presStyleIdx="1" presStyleCnt="4"/>
      <dgm:spPr/>
    </dgm:pt>
    <dgm:pt modelId="{93FD163C-57FB-419B-AAA4-D7746FD26885}" type="pres">
      <dgm:prSet presAssocID="{9736581D-4DE9-4688-B919-894CB75033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BFA181-6C9B-41A5-AD22-E63CD398233E}" type="pres">
      <dgm:prSet presAssocID="{9736581D-4DE9-4688-B919-894CB7503307}" presName="negativeSpace" presStyleCnt="0"/>
      <dgm:spPr/>
    </dgm:pt>
    <dgm:pt modelId="{C641F23D-710B-4861-A0D0-750BBFE6338C}" type="pres">
      <dgm:prSet presAssocID="{9736581D-4DE9-4688-B919-894CB7503307}" presName="childText" presStyleLbl="conFgAcc1" presStyleIdx="2" presStyleCnt="4">
        <dgm:presLayoutVars>
          <dgm:bulletEnabled val="1"/>
        </dgm:presLayoutVars>
      </dgm:prSet>
      <dgm:spPr/>
    </dgm:pt>
    <dgm:pt modelId="{361C6550-8943-42DC-8F61-AA3A461542F0}" type="pres">
      <dgm:prSet presAssocID="{EB9F1CDE-6FAA-43A3-B00E-BBDACCB4046D}" presName="spaceBetweenRectangles" presStyleCnt="0"/>
      <dgm:spPr/>
    </dgm:pt>
    <dgm:pt modelId="{C07D0789-97DE-4E44-AAD6-4E7CE11BC069}" type="pres">
      <dgm:prSet presAssocID="{C4FB56A3-6544-4872-9561-AB9DECEA391B}" presName="parentLin" presStyleCnt="0"/>
      <dgm:spPr/>
    </dgm:pt>
    <dgm:pt modelId="{A9A81993-C6E8-4F07-9FDF-B2699C93CA19}" type="pres">
      <dgm:prSet presAssocID="{C4FB56A3-6544-4872-9561-AB9DECEA391B}" presName="parentLeftMargin" presStyleLbl="node1" presStyleIdx="2" presStyleCnt="4"/>
      <dgm:spPr/>
    </dgm:pt>
    <dgm:pt modelId="{DEC2E6BB-206E-42E8-8C31-092DD3FBB2CB}" type="pres">
      <dgm:prSet presAssocID="{C4FB56A3-6544-4872-9561-AB9DECEA391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76E2398-0B20-4850-8B06-EB68568F8F00}" type="pres">
      <dgm:prSet presAssocID="{C4FB56A3-6544-4872-9561-AB9DECEA391B}" presName="negativeSpace" presStyleCnt="0"/>
      <dgm:spPr/>
    </dgm:pt>
    <dgm:pt modelId="{7A292B67-0510-48DB-9B00-ACDA635D1FF0}" type="pres">
      <dgm:prSet presAssocID="{C4FB56A3-6544-4872-9561-AB9DECEA39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C72D506-300C-4A53-BDC4-3D3063C1AA2B}" type="presOf" srcId="{C07A91BE-4E02-47BB-A9FF-DAADDE1B22C5}" destId="{9F187ADB-03FE-4C04-BE5E-3E3141BE71E3}" srcOrd="0" destOrd="0" presId="urn:microsoft.com/office/officeart/2005/8/layout/list1"/>
    <dgm:cxn modelId="{3787770A-1CF3-4754-A4A8-DF664946CF46}" type="presOf" srcId="{FCE99C44-82A2-4615-BB81-9504CCE34519}" destId="{473CC021-CC3E-4877-AF52-1257E81EDB10}" srcOrd="0" destOrd="0" presId="urn:microsoft.com/office/officeart/2005/8/layout/list1"/>
    <dgm:cxn modelId="{D8179E21-12C7-4B97-A565-B10C375EFC54}" type="presOf" srcId="{FCE99C44-82A2-4615-BB81-9504CCE34519}" destId="{5F8D9ACC-6B51-49D6-A6C1-2A5B601EA56F}" srcOrd="1" destOrd="0" presId="urn:microsoft.com/office/officeart/2005/8/layout/list1"/>
    <dgm:cxn modelId="{EF477E2E-33AF-4B25-9262-196FDF1442E1}" srcId="{F0FD91E4-3CA5-45DF-AA03-CF347CE50AE3}" destId="{FCE99C44-82A2-4615-BB81-9504CCE34519}" srcOrd="0" destOrd="0" parTransId="{CF3B96C4-A8FB-4574-934A-8947A4693F4F}" sibTransId="{2AC56CBD-E95C-4815-BFEE-A9E252BEC0FE}"/>
    <dgm:cxn modelId="{26FF1444-87D1-4C1A-BCF8-642813232AF2}" type="presOf" srcId="{C4FB56A3-6544-4872-9561-AB9DECEA391B}" destId="{DEC2E6BB-206E-42E8-8C31-092DD3FBB2CB}" srcOrd="1" destOrd="0" presId="urn:microsoft.com/office/officeart/2005/8/layout/list1"/>
    <dgm:cxn modelId="{9D6DA684-6EDF-4854-8E0F-C6917B89E70B}" type="presOf" srcId="{C4FB56A3-6544-4872-9561-AB9DECEA391B}" destId="{A9A81993-C6E8-4F07-9FDF-B2699C93CA19}" srcOrd="0" destOrd="0" presId="urn:microsoft.com/office/officeart/2005/8/layout/list1"/>
    <dgm:cxn modelId="{B960C7AE-DBE1-49A6-BD0E-50BC530A25D3}" type="presOf" srcId="{C07A91BE-4E02-47BB-A9FF-DAADDE1B22C5}" destId="{47455600-0CF3-4E8E-8CF0-2D2DFEFE5270}" srcOrd="1" destOrd="0" presId="urn:microsoft.com/office/officeart/2005/8/layout/list1"/>
    <dgm:cxn modelId="{25B2D4AF-185D-485D-85FD-DBE63B95882F}" type="presOf" srcId="{9736581D-4DE9-4688-B919-894CB7503307}" destId="{93FD163C-57FB-419B-AAA4-D7746FD26885}" srcOrd="1" destOrd="0" presId="urn:microsoft.com/office/officeart/2005/8/layout/list1"/>
    <dgm:cxn modelId="{68C726B4-3E40-4864-BEEA-C5A15D8BB4D7}" srcId="{F0FD91E4-3CA5-45DF-AA03-CF347CE50AE3}" destId="{C4FB56A3-6544-4872-9561-AB9DECEA391B}" srcOrd="3" destOrd="0" parTransId="{D0A64B26-F730-4477-9902-3B6EF067AE91}" sibTransId="{A6CF3BAB-1141-43F2-991A-4EE646D2C7F5}"/>
    <dgm:cxn modelId="{9E8F97C5-F8C1-4704-B2DA-C043A4A02DF2}" type="presOf" srcId="{9736581D-4DE9-4688-B919-894CB7503307}" destId="{2B8CB573-B394-437E-A9E4-7A7596ABC189}" srcOrd="0" destOrd="0" presId="urn:microsoft.com/office/officeart/2005/8/layout/list1"/>
    <dgm:cxn modelId="{9AF2F7C5-FE62-4FBD-84E4-8E7493A9E673}" srcId="{F0FD91E4-3CA5-45DF-AA03-CF347CE50AE3}" destId="{9736581D-4DE9-4688-B919-894CB7503307}" srcOrd="2" destOrd="0" parTransId="{97D68123-3C78-4E8A-A343-5A8F48C677CD}" sibTransId="{EB9F1CDE-6FAA-43A3-B00E-BBDACCB4046D}"/>
    <dgm:cxn modelId="{12A4A3D7-3FC2-4727-855C-78B8D495E467}" type="presOf" srcId="{F0FD91E4-3CA5-45DF-AA03-CF347CE50AE3}" destId="{7FD71BF2-BFD1-4FCC-9057-FFF5D62C1316}" srcOrd="0" destOrd="0" presId="urn:microsoft.com/office/officeart/2005/8/layout/list1"/>
    <dgm:cxn modelId="{2B1D73FA-D2DD-49B8-836D-12DA5A29982E}" srcId="{F0FD91E4-3CA5-45DF-AA03-CF347CE50AE3}" destId="{C07A91BE-4E02-47BB-A9FF-DAADDE1B22C5}" srcOrd="1" destOrd="0" parTransId="{57465C93-7828-4FC1-B915-8BFECD2B6AE9}" sibTransId="{868C00B9-184E-4C68-BA76-5CA7476BA2F0}"/>
    <dgm:cxn modelId="{9389D66F-A1D0-4675-89B0-79257BD7C8D9}" type="presParOf" srcId="{7FD71BF2-BFD1-4FCC-9057-FFF5D62C1316}" destId="{7B543624-92AC-43AE-84BE-F03A4748B4D9}" srcOrd="0" destOrd="0" presId="urn:microsoft.com/office/officeart/2005/8/layout/list1"/>
    <dgm:cxn modelId="{8526067F-9231-4FE4-A606-EF92A0C8EE68}" type="presParOf" srcId="{7B543624-92AC-43AE-84BE-F03A4748B4D9}" destId="{473CC021-CC3E-4877-AF52-1257E81EDB10}" srcOrd="0" destOrd="0" presId="urn:microsoft.com/office/officeart/2005/8/layout/list1"/>
    <dgm:cxn modelId="{F9205CD0-4450-474D-BDD5-BD6F8867B654}" type="presParOf" srcId="{7B543624-92AC-43AE-84BE-F03A4748B4D9}" destId="{5F8D9ACC-6B51-49D6-A6C1-2A5B601EA56F}" srcOrd="1" destOrd="0" presId="urn:microsoft.com/office/officeart/2005/8/layout/list1"/>
    <dgm:cxn modelId="{6F418E55-5C5E-4B1E-B76E-7EF90E66E776}" type="presParOf" srcId="{7FD71BF2-BFD1-4FCC-9057-FFF5D62C1316}" destId="{1FF46127-8F37-4170-AEC2-25C4FCA9AE10}" srcOrd="1" destOrd="0" presId="urn:microsoft.com/office/officeart/2005/8/layout/list1"/>
    <dgm:cxn modelId="{E564B28D-1017-4413-8683-60FFA199A46A}" type="presParOf" srcId="{7FD71BF2-BFD1-4FCC-9057-FFF5D62C1316}" destId="{CE4B62EA-2B03-4E99-8C19-92BD132F6544}" srcOrd="2" destOrd="0" presId="urn:microsoft.com/office/officeart/2005/8/layout/list1"/>
    <dgm:cxn modelId="{A1E96057-F74C-4896-BAC1-AF4CA58B06AA}" type="presParOf" srcId="{7FD71BF2-BFD1-4FCC-9057-FFF5D62C1316}" destId="{6F1313FE-0E66-44C3-AD3E-7AF358E81686}" srcOrd="3" destOrd="0" presId="urn:microsoft.com/office/officeart/2005/8/layout/list1"/>
    <dgm:cxn modelId="{E0D18939-706B-4507-B98C-FB1960670F5A}" type="presParOf" srcId="{7FD71BF2-BFD1-4FCC-9057-FFF5D62C1316}" destId="{40D6D9A9-0DEA-4DF1-95BE-4B34A3D45F83}" srcOrd="4" destOrd="0" presId="urn:microsoft.com/office/officeart/2005/8/layout/list1"/>
    <dgm:cxn modelId="{9EA7D8AF-602D-4AB8-886E-DE7FF89A1EFC}" type="presParOf" srcId="{40D6D9A9-0DEA-4DF1-95BE-4B34A3D45F83}" destId="{9F187ADB-03FE-4C04-BE5E-3E3141BE71E3}" srcOrd="0" destOrd="0" presId="urn:microsoft.com/office/officeart/2005/8/layout/list1"/>
    <dgm:cxn modelId="{4AFF13AC-AB17-4B6A-8A77-8876D6414225}" type="presParOf" srcId="{40D6D9A9-0DEA-4DF1-95BE-4B34A3D45F83}" destId="{47455600-0CF3-4E8E-8CF0-2D2DFEFE5270}" srcOrd="1" destOrd="0" presId="urn:microsoft.com/office/officeart/2005/8/layout/list1"/>
    <dgm:cxn modelId="{29D3E754-4939-424A-B191-AC4FB3BF4A26}" type="presParOf" srcId="{7FD71BF2-BFD1-4FCC-9057-FFF5D62C1316}" destId="{D1F0B92E-7BE1-49B9-BE0F-E454198321D2}" srcOrd="5" destOrd="0" presId="urn:microsoft.com/office/officeart/2005/8/layout/list1"/>
    <dgm:cxn modelId="{4F2F50D5-66B4-4CC7-A218-871E5CB513E8}" type="presParOf" srcId="{7FD71BF2-BFD1-4FCC-9057-FFF5D62C1316}" destId="{0BE45F72-9AC6-4F8A-98F5-BB8EB5F97AB6}" srcOrd="6" destOrd="0" presId="urn:microsoft.com/office/officeart/2005/8/layout/list1"/>
    <dgm:cxn modelId="{8B725B0D-E2E9-442F-8263-7B6DFA912B03}" type="presParOf" srcId="{7FD71BF2-BFD1-4FCC-9057-FFF5D62C1316}" destId="{404A499C-8080-4F3A-B972-7DADF6157887}" srcOrd="7" destOrd="0" presId="urn:microsoft.com/office/officeart/2005/8/layout/list1"/>
    <dgm:cxn modelId="{192F4299-9345-4CF9-A2BA-5FCD885AAD7B}" type="presParOf" srcId="{7FD71BF2-BFD1-4FCC-9057-FFF5D62C1316}" destId="{1D7C8A8C-CC1B-4992-B63E-14C7160556C4}" srcOrd="8" destOrd="0" presId="urn:microsoft.com/office/officeart/2005/8/layout/list1"/>
    <dgm:cxn modelId="{2E3E843E-9620-4BF7-8F49-FFBC33AE03FD}" type="presParOf" srcId="{1D7C8A8C-CC1B-4992-B63E-14C7160556C4}" destId="{2B8CB573-B394-437E-A9E4-7A7596ABC189}" srcOrd="0" destOrd="0" presId="urn:microsoft.com/office/officeart/2005/8/layout/list1"/>
    <dgm:cxn modelId="{28143A74-7261-4A67-B03B-227E4C834F2C}" type="presParOf" srcId="{1D7C8A8C-CC1B-4992-B63E-14C7160556C4}" destId="{93FD163C-57FB-419B-AAA4-D7746FD26885}" srcOrd="1" destOrd="0" presId="urn:microsoft.com/office/officeart/2005/8/layout/list1"/>
    <dgm:cxn modelId="{9E1093E5-21B0-4B12-BC83-596772FA0BE4}" type="presParOf" srcId="{7FD71BF2-BFD1-4FCC-9057-FFF5D62C1316}" destId="{C3BFA181-6C9B-41A5-AD22-E63CD398233E}" srcOrd="9" destOrd="0" presId="urn:microsoft.com/office/officeart/2005/8/layout/list1"/>
    <dgm:cxn modelId="{8DFDF077-5B0B-43AC-BB39-C9C0443828C2}" type="presParOf" srcId="{7FD71BF2-BFD1-4FCC-9057-FFF5D62C1316}" destId="{C641F23D-710B-4861-A0D0-750BBFE6338C}" srcOrd="10" destOrd="0" presId="urn:microsoft.com/office/officeart/2005/8/layout/list1"/>
    <dgm:cxn modelId="{FAD2FE25-C138-4062-8961-F008D051E35C}" type="presParOf" srcId="{7FD71BF2-BFD1-4FCC-9057-FFF5D62C1316}" destId="{361C6550-8943-42DC-8F61-AA3A461542F0}" srcOrd="11" destOrd="0" presId="urn:microsoft.com/office/officeart/2005/8/layout/list1"/>
    <dgm:cxn modelId="{C7A50AA4-CFB5-4557-B589-DF3A92BC9658}" type="presParOf" srcId="{7FD71BF2-BFD1-4FCC-9057-FFF5D62C1316}" destId="{C07D0789-97DE-4E44-AAD6-4E7CE11BC069}" srcOrd="12" destOrd="0" presId="urn:microsoft.com/office/officeart/2005/8/layout/list1"/>
    <dgm:cxn modelId="{8B71B08F-14FA-46EF-B351-0B562A4109F0}" type="presParOf" srcId="{C07D0789-97DE-4E44-AAD6-4E7CE11BC069}" destId="{A9A81993-C6E8-4F07-9FDF-B2699C93CA19}" srcOrd="0" destOrd="0" presId="urn:microsoft.com/office/officeart/2005/8/layout/list1"/>
    <dgm:cxn modelId="{36571088-A8F4-4F54-919A-BC4B675FCB74}" type="presParOf" srcId="{C07D0789-97DE-4E44-AAD6-4E7CE11BC069}" destId="{DEC2E6BB-206E-42E8-8C31-092DD3FBB2CB}" srcOrd="1" destOrd="0" presId="urn:microsoft.com/office/officeart/2005/8/layout/list1"/>
    <dgm:cxn modelId="{511A3365-4B19-4345-A9AE-70648C2A5436}" type="presParOf" srcId="{7FD71BF2-BFD1-4FCC-9057-FFF5D62C1316}" destId="{C76E2398-0B20-4850-8B06-EB68568F8F00}" srcOrd="13" destOrd="0" presId="urn:microsoft.com/office/officeart/2005/8/layout/list1"/>
    <dgm:cxn modelId="{4B51DB2A-F938-43F1-9919-CDF57C272EEE}" type="presParOf" srcId="{7FD71BF2-BFD1-4FCC-9057-FFF5D62C1316}" destId="{7A292B67-0510-48DB-9B00-ACDA635D1FF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45A5F-B51C-42B4-BE2E-91EB21318BEB}">
      <dsp:nvSpPr>
        <dsp:cNvPr id="0" name=""/>
        <dsp:cNvSpPr/>
      </dsp:nvSpPr>
      <dsp:spPr>
        <a:xfrm>
          <a:off x="0" y="813632"/>
          <a:ext cx="56515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31844-D4EC-4E58-9AF7-D8D6E8F7CAD0}">
      <dsp:nvSpPr>
        <dsp:cNvPr id="0" name=""/>
        <dsp:cNvSpPr/>
      </dsp:nvSpPr>
      <dsp:spPr>
        <a:xfrm>
          <a:off x="282575" y="1832"/>
          <a:ext cx="3956050" cy="16236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529" tIns="0" rIns="1495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主管登記桌</a:t>
          </a:r>
        </a:p>
      </dsp:txBody>
      <dsp:txXfrm>
        <a:off x="361833" y="81090"/>
        <a:ext cx="3797534" cy="1465084"/>
      </dsp:txXfrm>
    </dsp:sp>
    <dsp:sp modelId="{95A359EB-4725-4404-AF60-DFC5B4C3B020}">
      <dsp:nvSpPr>
        <dsp:cNvPr id="0" name=""/>
        <dsp:cNvSpPr/>
      </dsp:nvSpPr>
      <dsp:spPr>
        <a:xfrm>
          <a:off x="0" y="3308432"/>
          <a:ext cx="56515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94204"/>
              <a:satOff val="0"/>
              <a:lumOff val="48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A79E7-7A9A-4A98-BD3A-20F70DDA60F6}">
      <dsp:nvSpPr>
        <dsp:cNvPr id="0" name=""/>
        <dsp:cNvSpPr/>
      </dsp:nvSpPr>
      <dsp:spPr>
        <a:xfrm>
          <a:off x="282575" y="2496632"/>
          <a:ext cx="3956050" cy="1623600"/>
        </a:xfrm>
        <a:prstGeom prst="roundRect">
          <a:avLst/>
        </a:prstGeom>
        <a:solidFill>
          <a:schemeClr val="accent1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529" tIns="0" rIns="1495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單位登記桌</a:t>
          </a:r>
        </a:p>
      </dsp:txBody>
      <dsp:txXfrm>
        <a:off x="361833" y="2575890"/>
        <a:ext cx="3797534" cy="146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B62EA-2B03-4E99-8C19-92BD132F6544}">
      <dsp:nvSpPr>
        <dsp:cNvPr id="0" name=""/>
        <dsp:cNvSpPr/>
      </dsp:nvSpPr>
      <dsp:spPr>
        <a:xfrm>
          <a:off x="0" y="1131482"/>
          <a:ext cx="584018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D9ACC-6B51-49D6-A6C1-2A5B601EA56F}">
      <dsp:nvSpPr>
        <dsp:cNvPr id="0" name=""/>
        <dsp:cNvSpPr/>
      </dsp:nvSpPr>
      <dsp:spPr>
        <a:xfrm>
          <a:off x="292009" y="467281"/>
          <a:ext cx="4088130" cy="13284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sp:txBody>
      <dsp:txXfrm>
        <a:off x="356856" y="532128"/>
        <a:ext cx="3958436" cy="1198706"/>
      </dsp:txXfrm>
    </dsp:sp>
    <dsp:sp modelId="{0BE45F72-9AC6-4F8A-98F5-BB8EB5F97AB6}">
      <dsp:nvSpPr>
        <dsp:cNvPr id="0" name=""/>
        <dsp:cNvSpPr/>
      </dsp:nvSpPr>
      <dsp:spPr>
        <a:xfrm>
          <a:off x="0" y="3172682"/>
          <a:ext cx="584018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94204"/>
              <a:satOff val="0"/>
              <a:lumOff val="48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55600-0CF3-4E8E-8CF0-2D2DFEFE5270}">
      <dsp:nvSpPr>
        <dsp:cNvPr id="0" name=""/>
        <dsp:cNvSpPr/>
      </dsp:nvSpPr>
      <dsp:spPr>
        <a:xfrm>
          <a:off x="292009" y="2508482"/>
          <a:ext cx="4088130" cy="1328400"/>
        </a:xfrm>
        <a:prstGeom prst="roundRect">
          <a:avLst/>
        </a:prstGeom>
        <a:solidFill>
          <a:schemeClr val="accent1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退回</a:t>
          </a:r>
          <a:r>
            <a:rPr lang="en-US" altLang="zh-TW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指定人員</a:t>
          </a:r>
          <a:r>
            <a:rPr lang="en-US" altLang="zh-TW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zh-TW" altLang="en-US" sz="45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6856" y="2573329"/>
        <a:ext cx="3958436" cy="1198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B62EA-2B03-4E99-8C19-92BD132F6544}">
      <dsp:nvSpPr>
        <dsp:cNvPr id="0" name=""/>
        <dsp:cNvSpPr/>
      </dsp:nvSpPr>
      <dsp:spPr>
        <a:xfrm>
          <a:off x="0" y="566101"/>
          <a:ext cx="5840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D9ACC-6B51-49D6-A6C1-2A5B601EA56F}">
      <dsp:nvSpPr>
        <dsp:cNvPr id="0" name=""/>
        <dsp:cNvSpPr/>
      </dsp:nvSpPr>
      <dsp:spPr>
        <a:xfrm>
          <a:off x="292009" y="34741"/>
          <a:ext cx="4088130" cy="10627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sp:txBody>
      <dsp:txXfrm>
        <a:off x="343887" y="86619"/>
        <a:ext cx="3984374" cy="958964"/>
      </dsp:txXfrm>
    </dsp:sp>
    <dsp:sp modelId="{0BE45F72-9AC6-4F8A-98F5-BB8EB5F97AB6}">
      <dsp:nvSpPr>
        <dsp:cNvPr id="0" name=""/>
        <dsp:cNvSpPr/>
      </dsp:nvSpPr>
      <dsp:spPr>
        <a:xfrm>
          <a:off x="0" y="2199062"/>
          <a:ext cx="5840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55600-0CF3-4E8E-8CF0-2D2DFEFE5270}">
      <dsp:nvSpPr>
        <dsp:cNvPr id="0" name=""/>
        <dsp:cNvSpPr/>
      </dsp:nvSpPr>
      <dsp:spPr>
        <a:xfrm>
          <a:off x="292009" y="1667702"/>
          <a:ext cx="4088130" cy="1062720"/>
        </a:xfrm>
        <a:prstGeom prst="roundRect">
          <a:avLst/>
        </a:prstGeom>
        <a:solidFill>
          <a:schemeClr val="accent1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退回</a:t>
          </a:r>
          <a:r>
            <a:rPr lang="en-US" altLang="zh-TW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指定人員</a:t>
          </a:r>
          <a:r>
            <a:rPr lang="en-US" altLang="zh-TW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zh-TW" altLang="en-US" sz="36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43887" y="1719580"/>
        <a:ext cx="3984374" cy="958964"/>
      </dsp:txXfrm>
    </dsp:sp>
    <dsp:sp modelId="{55726B05-1837-46FD-BD4F-8D5923D8EC43}">
      <dsp:nvSpPr>
        <dsp:cNvPr id="0" name=""/>
        <dsp:cNvSpPr/>
      </dsp:nvSpPr>
      <dsp:spPr>
        <a:xfrm>
          <a:off x="0" y="3832022"/>
          <a:ext cx="5840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42AC3-5461-42CD-81F2-3B0F469C2F80}">
      <dsp:nvSpPr>
        <dsp:cNvPr id="0" name=""/>
        <dsp:cNvSpPr/>
      </dsp:nvSpPr>
      <dsp:spPr>
        <a:xfrm>
          <a:off x="292009" y="3300662"/>
          <a:ext cx="4088130" cy="1062720"/>
        </a:xfrm>
        <a:prstGeom prst="roundRect">
          <a:avLst/>
        </a:prstGeom>
        <a:solidFill>
          <a:schemeClr val="accent1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追蹤公文</a:t>
          </a:r>
        </a:p>
      </dsp:txBody>
      <dsp:txXfrm>
        <a:off x="343887" y="3352540"/>
        <a:ext cx="3984374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B62EA-2B03-4E99-8C19-92BD132F6544}">
      <dsp:nvSpPr>
        <dsp:cNvPr id="0" name=""/>
        <dsp:cNvSpPr/>
      </dsp:nvSpPr>
      <dsp:spPr>
        <a:xfrm>
          <a:off x="0" y="1131482"/>
          <a:ext cx="584018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D9ACC-6B51-49D6-A6C1-2A5B601EA56F}">
      <dsp:nvSpPr>
        <dsp:cNvPr id="0" name=""/>
        <dsp:cNvSpPr/>
      </dsp:nvSpPr>
      <dsp:spPr>
        <a:xfrm>
          <a:off x="292009" y="467281"/>
          <a:ext cx="4088130" cy="13284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sp:txBody>
      <dsp:txXfrm>
        <a:off x="356856" y="532128"/>
        <a:ext cx="3958436" cy="1198706"/>
      </dsp:txXfrm>
    </dsp:sp>
    <dsp:sp modelId="{0BE45F72-9AC6-4F8A-98F5-BB8EB5F97AB6}">
      <dsp:nvSpPr>
        <dsp:cNvPr id="0" name=""/>
        <dsp:cNvSpPr/>
      </dsp:nvSpPr>
      <dsp:spPr>
        <a:xfrm>
          <a:off x="0" y="3172682"/>
          <a:ext cx="584018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94204"/>
              <a:satOff val="0"/>
              <a:lumOff val="48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55600-0CF3-4E8E-8CF0-2D2DFEFE5270}">
      <dsp:nvSpPr>
        <dsp:cNvPr id="0" name=""/>
        <dsp:cNvSpPr/>
      </dsp:nvSpPr>
      <dsp:spPr>
        <a:xfrm>
          <a:off x="292009" y="2508482"/>
          <a:ext cx="4088130" cy="1328400"/>
        </a:xfrm>
        <a:prstGeom prst="roundRect">
          <a:avLst/>
        </a:prstGeom>
        <a:solidFill>
          <a:schemeClr val="accent1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退回</a:t>
          </a:r>
          <a:r>
            <a:rPr lang="en-US" altLang="zh-TW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指定人員</a:t>
          </a:r>
          <a:r>
            <a:rPr lang="en-US" altLang="zh-TW" sz="4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zh-TW" altLang="en-US" sz="45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6856" y="2573329"/>
        <a:ext cx="3958436" cy="1198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B62EA-2B03-4E99-8C19-92BD132F6544}">
      <dsp:nvSpPr>
        <dsp:cNvPr id="0" name=""/>
        <dsp:cNvSpPr/>
      </dsp:nvSpPr>
      <dsp:spPr>
        <a:xfrm>
          <a:off x="0" y="566101"/>
          <a:ext cx="5840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D9ACC-6B51-49D6-A6C1-2A5B601EA56F}">
      <dsp:nvSpPr>
        <dsp:cNvPr id="0" name=""/>
        <dsp:cNvSpPr/>
      </dsp:nvSpPr>
      <dsp:spPr>
        <a:xfrm>
          <a:off x="292009" y="34741"/>
          <a:ext cx="4088130" cy="10627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sp:txBody>
      <dsp:txXfrm>
        <a:off x="343887" y="86619"/>
        <a:ext cx="3984374" cy="958964"/>
      </dsp:txXfrm>
    </dsp:sp>
    <dsp:sp modelId="{0BE45F72-9AC6-4F8A-98F5-BB8EB5F97AB6}">
      <dsp:nvSpPr>
        <dsp:cNvPr id="0" name=""/>
        <dsp:cNvSpPr/>
      </dsp:nvSpPr>
      <dsp:spPr>
        <a:xfrm>
          <a:off x="0" y="2199062"/>
          <a:ext cx="5840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55600-0CF3-4E8E-8CF0-2D2DFEFE5270}">
      <dsp:nvSpPr>
        <dsp:cNvPr id="0" name=""/>
        <dsp:cNvSpPr/>
      </dsp:nvSpPr>
      <dsp:spPr>
        <a:xfrm>
          <a:off x="292009" y="1667702"/>
          <a:ext cx="4088130" cy="1062720"/>
        </a:xfrm>
        <a:prstGeom prst="roundRect">
          <a:avLst/>
        </a:prstGeom>
        <a:solidFill>
          <a:schemeClr val="accent1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退回</a:t>
          </a:r>
          <a:r>
            <a:rPr lang="en-US" altLang="zh-TW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指定人員</a:t>
          </a:r>
          <a:r>
            <a:rPr lang="en-US" altLang="zh-TW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zh-TW" altLang="en-US" sz="36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43887" y="1719580"/>
        <a:ext cx="3984374" cy="958964"/>
      </dsp:txXfrm>
    </dsp:sp>
    <dsp:sp modelId="{F4F82287-41E4-4CBB-8351-6FB9ED4370E8}">
      <dsp:nvSpPr>
        <dsp:cNvPr id="0" name=""/>
        <dsp:cNvSpPr/>
      </dsp:nvSpPr>
      <dsp:spPr>
        <a:xfrm>
          <a:off x="0" y="3832022"/>
          <a:ext cx="5840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B8057-EE6A-413D-911F-A1B7C38A6587}">
      <dsp:nvSpPr>
        <dsp:cNvPr id="0" name=""/>
        <dsp:cNvSpPr/>
      </dsp:nvSpPr>
      <dsp:spPr>
        <a:xfrm>
          <a:off x="292009" y="3300662"/>
          <a:ext cx="4088130" cy="1062720"/>
        </a:xfrm>
        <a:prstGeom prst="roundRect">
          <a:avLst/>
        </a:prstGeom>
        <a:solidFill>
          <a:schemeClr val="accent1">
            <a:shade val="50000"/>
            <a:hueOff val="-396136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追蹤公文</a:t>
          </a:r>
        </a:p>
      </dsp:txBody>
      <dsp:txXfrm>
        <a:off x="343887" y="3352540"/>
        <a:ext cx="3984374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B62EA-2B03-4E99-8C19-92BD132F6544}">
      <dsp:nvSpPr>
        <dsp:cNvPr id="0" name=""/>
        <dsp:cNvSpPr/>
      </dsp:nvSpPr>
      <dsp:spPr>
        <a:xfrm>
          <a:off x="0" y="408961"/>
          <a:ext cx="58401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D9ACC-6B51-49D6-A6C1-2A5B601EA56F}">
      <dsp:nvSpPr>
        <dsp:cNvPr id="0" name=""/>
        <dsp:cNvSpPr/>
      </dsp:nvSpPr>
      <dsp:spPr>
        <a:xfrm>
          <a:off x="292009" y="10441"/>
          <a:ext cx="4088130" cy="7970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送件</a:t>
          </a:r>
        </a:p>
      </dsp:txBody>
      <dsp:txXfrm>
        <a:off x="330917" y="49349"/>
        <a:ext cx="4010314" cy="719224"/>
      </dsp:txXfrm>
    </dsp:sp>
    <dsp:sp modelId="{0BE45F72-9AC6-4F8A-98F5-BB8EB5F97AB6}">
      <dsp:nvSpPr>
        <dsp:cNvPr id="0" name=""/>
        <dsp:cNvSpPr/>
      </dsp:nvSpPr>
      <dsp:spPr>
        <a:xfrm>
          <a:off x="0" y="1633681"/>
          <a:ext cx="58401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297102"/>
              <a:satOff val="0"/>
              <a:lumOff val="24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55600-0CF3-4E8E-8CF0-2D2DFEFE5270}">
      <dsp:nvSpPr>
        <dsp:cNvPr id="0" name=""/>
        <dsp:cNvSpPr/>
      </dsp:nvSpPr>
      <dsp:spPr>
        <a:xfrm>
          <a:off x="292009" y="1235161"/>
          <a:ext cx="4088130" cy="797040"/>
        </a:xfrm>
        <a:prstGeom prst="roundRect">
          <a:avLst/>
        </a:prstGeom>
        <a:solidFill>
          <a:schemeClr val="accent1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傳閱</a:t>
          </a:r>
        </a:p>
      </dsp:txBody>
      <dsp:txXfrm>
        <a:off x="330917" y="1274069"/>
        <a:ext cx="4010314" cy="719224"/>
      </dsp:txXfrm>
    </dsp:sp>
    <dsp:sp modelId="{C641F23D-710B-4861-A0D0-750BBFE6338C}">
      <dsp:nvSpPr>
        <dsp:cNvPr id="0" name=""/>
        <dsp:cNvSpPr/>
      </dsp:nvSpPr>
      <dsp:spPr>
        <a:xfrm>
          <a:off x="0" y="2858402"/>
          <a:ext cx="58401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94204"/>
              <a:satOff val="0"/>
              <a:lumOff val="48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D163C-57FB-419B-AAA4-D7746FD26885}">
      <dsp:nvSpPr>
        <dsp:cNvPr id="0" name=""/>
        <dsp:cNvSpPr/>
      </dsp:nvSpPr>
      <dsp:spPr>
        <a:xfrm>
          <a:off x="292009" y="2459881"/>
          <a:ext cx="4088130" cy="797040"/>
        </a:xfrm>
        <a:prstGeom prst="roundRect">
          <a:avLst/>
        </a:prstGeom>
        <a:solidFill>
          <a:schemeClr val="accent1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追蹤公文</a:t>
          </a:r>
        </a:p>
      </dsp:txBody>
      <dsp:txXfrm>
        <a:off x="330917" y="2498789"/>
        <a:ext cx="4010314" cy="719224"/>
      </dsp:txXfrm>
    </dsp:sp>
    <dsp:sp modelId="{7A292B67-0510-48DB-9B00-ACDA635D1FF0}">
      <dsp:nvSpPr>
        <dsp:cNvPr id="0" name=""/>
        <dsp:cNvSpPr/>
      </dsp:nvSpPr>
      <dsp:spPr>
        <a:xfrm>
          <a:off x="0" y="4083122"/>
          <a:ext cx="58401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297102"/>
              <a:satOff val="0"/>
              <a:lumOff val="24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2E6BB-206E-42E8-8C31-092DD3FBB2CB}">
      <dsp:nvSpPr>
        <dsp:cNvPr id="0" name=""/>
        <dsp:cNvSpPr/>
      </dsp:nvSpPr>
      <dsp:spPr>
        <a:xfrm>
          <a:off x="292009" y="3684602"/>
          <a:ext cx="4088130" cy="797040"/>
        </a:xfrm>
        <a:prstGeom prst="roundRect">
          <a:avLst/>
        </a:prstGeom>
        <a:solidFill>
          <a:schemeClr val="accent1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22" tIns="0" rIns="1545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加入列管</a:t>
          </a:r>
        </a:p>
      </dsp:txBody>
      <dsp:txXfrm>
        <a:off x="330917" y="3723510"/>
        <a:ext cx="401031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71BB-FC01-4CE3-958D-FFFE2B3CD5FF}" type="datetimeFigureOut">
              <a:rPr lang="zh-CN" altLang="en-US" smtClean="0"/>
              <a:pPr/>
              <a:t>2020/6/13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B60B-396C-407B-993E-117D11CD67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6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pPr/>
              <a:t>2020/6/13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564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648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6488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7161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6488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648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137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137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137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648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68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648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/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D583D4-C851-4C96-8E06-B3EE197F8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24" y="614762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5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/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9A9E3F-A904-4BA1-ABEB-682A426E6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3B6FD05-CACC-48F0-A6D2-D3098FC4F0AC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8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/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664724-5A22-4A68-8ADB-974C7063F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802DBAB-988A-44AC-AD83-C44DDDBC1961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23ED36-7612-4E56-85CE-BAA845403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2613EBD-FFF7-4A0F-A8E3-3396127885A8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6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Shape 72">
            <a:extLst>
              <a:ext uri="{FF2B5EF4-FFF2-40B4-BE49-F238E27FC236}">
                <a16:creationId xmlns:a16="http://schemas.microsoft.com/office/drawing/2014/main" id="{D6AA8690-F350-483D-AFF0-7ADF57BC538E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8" name="Shape 73">
              <a:extLst>
                <a:ext uri="{FF2B5EF4-FFF2-40B4-BE49-F238E27FC236}">
                  <a16:creationId xmlns:a16="http://schemas.microsoft.com/office/drawing/2014/main" id="{7B6C7079-6B37-4FAF-A7D3-82959A66DC8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74">
              <a:extLst>
                <a:ext uri="{FF2B5EF4-FFF2-40B4-BE49-F238E27FC236}">
                  <a16:creationId xmlns:a16="http://schemas.microsoft.com/office/drawing/2014/main" id="{B2524B88-901C-4E14-8D61-57442FAA33D6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75">
              <a:extLst>
                <a:ext uri="{FF2B5EF4-FFF2-40B4-BE49-F238E27FC236}">
                  <a16:creationId xmlns:a16="http://schemas.microsoft.com/office/drawing/2014/main" id="{677D46B8-9C4E-47DB-BC35-306296D97FB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489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7424" y="177837"/>
            <a:ext cx="3841376" cy="604359"/>
          </a:xfrm>
        </p:spPr>
        <p:txBody>
          <a:bodyPr/>
          <a:lstStyle>
            <a:lvl1pPr>
              <a:defRPr sz="4400"/>
            </a:lvl1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剪去同侧角的矩形 6"/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601204-A8CB-4276-9F17-4F58543041F5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B53DC70-3A27-46ED-84DD-5D959ADA748D}"/>
              </a:ext>
            </a:extLst>
          </p:cNvPr>
          <p:cNvCxnSpPr/>
          <p:nvPr userDrawn="1"/>
        </p:nvCxnSpPr>
        <p:spPr>
          <a:xfrm>
            <a:off x="396607" y="892212"/>
            <a:ext cx="113473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FF6E67D1-3838-4DD3-ABFF-53B48A22C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87AB5989-8419-4C9C-AEBB-8FE28842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1789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/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D583D4-C851-4C96-8E06-B3EE197F8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24" y="614762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49" name="圖片 248">
            <a:extLst>
              <a:ext uri="{FF2B5EF4-FFF2-40B4-BE49-F238E27FC236}">
                <a16:creationId xmlns:a16="http://schemas.microsoft.com/office/drawing/2014/main" id="{821E156C-0FBC-41A7-96AE-13D1DB266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96C52E60-D505-4899-8738-DF23217F7886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投影片編號版面配置區 5">
            <a:extLst>
              <a:ext uri="{FF2B5EF4-FFF2-40B4-BE49-F238E27FC236}">
                <a16:creationId xmlns:a16="http://schemas.microsoft.com/office/drawing/2014/main" id="{619BB885-A4E0-4B3E-8417-70432E066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11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4" name="圖片 253">
            <a:extLst>
              <a:ext uri="{FF2B5EF4-FFF2-40B4-BE49-F238E27FC236}">
                <a16:creationId xmlns:a16="http://schemas.microsoft.com/office/drawing/2014/main" id="{64FFBCED-7768-4ACD-AAE1-27DDCB336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5" name="文字方塊 254">
            <a:extLst>
              <a:ext uri="{FF2B5EF4-FFF2-40B4-BE49-F238E27FC236}">
                <a16:creationId xmlns:a16="http://schemas.microsoft.com/office/drawing/2014/main" id="{5500B518-0423-4EC5-9A46-AA8BE640C3D7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投影片編號版面配置區 5">
            <a:extLst>
              <a:ext uri="{FF2B5EF4-FFF2-40B4-BE49-F238E27FC236}">
                <a16:creationId xmlns:a16="http://schemas.microsoft.com/office/drawing/2014/main" id="{5A705A91-3159-4CF6-B00B-0A6F3DBB6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94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6" name="圖片 255">
            <a:extLst>
              <a:ext uri="{FF2B5EF4-FFF2-40B4-BE49-F238E27FC236}">
                <a16:creationId xmlns:a16="http://schemas.microsoft.com/office/drawing/2014/main" id="{DD757784-DAC5-40F6-94E6-061458F7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7" name="文字方塊 256">
            <a:extLst>
              <a:ext uri="{FF2B5EF4-FFF2-40B4-BE49-F238E27FC236}">
                <a16:creationId xmlns:a16="http://schemas.microsoft.com/office/drawing/2014/main" id="{7EED5332-85D3-4F9E-94BD-405F2195E2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投影片編號版面配置區 5">
            <a:extLst>
              <a:ext uri="{FF2B5EF4-FFF2-40B4-BE49-F238E27FC236}">
                <a16:creationId xmlns:a16="http://schemas.microsoft.com/office/drawing/2014/main" id="{F04B6BB0-C0AA-4FFA-9B46-780C7C7EB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54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64" name="圖片 263">
            <a:extLst>
              <a:ext uri="{FF2B5EF4-FFF2-40B4-BE49-F238E27FC236}">
                <a16:creationId xmlns:a16="http://schemas.microsoft.com/office/drawing/2014/main" id="{44AE2E3B-653C-449F-BE6F-9CF93D2E3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65" name="文字方塊 264">
            <a:extLst>
              <a:ext uri="{FF2B5EF4-FFF2-40B4-BE49-F238E27FC236}">
                <a16:creationId xmlns:a16="http://schemas.microsoft.com/office/drawing/2014/main" id="{4A914A4C-D330-4393-83CA-A4C6E1D8A0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投影片編號版面配置區 5">
            <a:extLst>
              <a:ext uri="{FF2B5EF4-FFF2-40B4-BE49-F238E27FC236}">
                <a16:creationId xmlns:a16="http://schemas.microsoft.com/office/drawing/2014/main" id="{B8D3E5CD-2229-40C9-A3EF-0619C1590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23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49" name="圖片 248">
            <a:extLst>
              <a:ext uri="{FF2B5EF4-FFF2-40B4-BE49-F238E27FC236}">
                <a16:creationId xmlns:a16="http://schemas.microsoft.com/office/drawing/2014/main" id="{821E156C-0FBC-41A7-96AE-13D1DB266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96C52E60-D505-4899-8738-DF23217F7886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53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/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56BC95-2407-4007-88E4-DA19BDBC0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98" y="6075242"/>
            <a:ext cx="2009023" cy="481780"/>
          </a:xfrm>
          <a:prstGeom prst="rect">
            <a:avLst/>
          </a:prstGeom>
        </p:spPr>
      </p:pic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116EBBAB-178C-4555-909F-AA6FEAE34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053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 dirty="0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59971" y="51718"/>
            <a:ext cx="4898572" cy="461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F619E4-B8C6-44F2-AB0F-84C4A78A7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06701B-98C5-44D7-B8A7-9421326BB26E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84F56949-63B7-4D0C-8FF7-74AA1A5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313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Shape 72">
            <a:extLst>
              <a:ext uri="{FF2B5EF4-FFF2-40B4-BE49-F238E27FC236}">
                <a16:creationId xmlns:a16="http://schemas.microsoft.com/office/drawing/2014/main" id="{D6AA8690-F350-483D-AFF0-7ADF57BC538E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8" name="Shape 73">
              <a:extLst>
                <a:ext uri="{FF2B5EF4-FFF2-40B4-BE49-F238E27FC236}">
                  <a16:creationId xmlns:a16="http://schemas.microsoft.com/office/drawing/2014/main" id="{7B6C7079-6B37-4FAF-A7D3-82959A66DC8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74">
              <a:extLst>
                <a:ext uri="{FF2B5EF4-FFF2-40B4-BE49-F238E27FC236}">
                  <a16:creationId xmlns:a16="http://schemas.microsoft.com/office/drawing/2014/main" id="{B2524B88-901C-4E14-8D61-57442FAA33D6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75">
              <a:extLst>
                <a:ext uri="{FF2B5EF4-FFF2-40B4-BE49-F238E27FC236}">
                  <a16:creationId xmlns:a16="http://schemas.microsoft.com/office/drawing/2014/main" id="{677D46B8-9C4E-47DB-BC35-306296D97FB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920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1" name="Shape 207">
            <a:extLst>
              <a:ext uri="{FF2B5EF4-FFF2-40B4-BE49-F238E27FC236}">
                <a16:creationId xmlns:a16="http://schemas.microsoft.com/office/drawing/2014/main" id="{3D8A0FA0-6523-4994-A215-B157763CE322}"/>
              </a:ext>
            </a:extLst>
          </p:cNvPr>
          <p:cNvGrpSpPr/>
          <p:nvPr userDrawn="1"/>
        </p:nvGrpSpPr>
        <p:grpSpPr>
          <a:xfrm>
            <a:off x="10701022" y="292962"/>
            <a:ext cx="1099750" cy="1149825"/>
            <a:chOff x="3955900" y="2984500"/>
            <a:chExt cx="414000" cy="422525"/>
          </a:xfrm>
        </p:grpSpPr>
        <p:sp>
          <p:nvSpPr>
            <p:cNvPr id="12" name="Shape 208">
              <a:extLst>
                <a:ext uri="{FF2B5EF4-FFF2-40B4-BE49-F238E27FC236}">
                  <a16:creationId xmlns:a16="http://schemas.microsoft.com/office/drawing/2014/main" id="{C8A6394D-D291-43E2-B8B8-556B69FA6F77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9">
              <a:extLst>
                <a:ext uri="{FF2B5EF4-FFF2-40B4-BE49-F238E27FC236}">
                  <a16:creationId xmlns:a16="http://schemas.microsoft.com/office/drawing/2014/main" id="{3E3961B5-79DF-440D-9702-A9C35EAD65A9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10">
              <a:extLst>
                <a:ext uri="{FF2B5EF4-FFF2-40B4-BE49-F238E27FC236}">
                  <a16:creationId xmlns:a16="http://schemas.microsoft.com/office/drawing/2014/main" id="{5ACD172E-EA13-4C4D-8F10-A2BAE1BF2C93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817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8ECEDF30-C9AF-4A08-87A4-2613015B2750}"/>
              </a:ext>
            </a:extLst>
          </p:cNvPr>
          <p:cNvGrpSpPr/>
          <p:nvPr userDrawn="1"/>
        </p:nvGrpSpPr>
        <p:grpSpPr>
          <a:xfrm>
            <a:off x="10820483" y="269840"/>
            <a:ext cx="976664" cy="1108598"/>
            <a:chOff x="6730350" y="2315900"/>
            <a:chExt cx="257700" cy="420100"/>
          </a:xfrm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04889D06-82F1-49D0-B625-F788668B170E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127103C4-F177-47F4-8513-63468A5D7300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E5E7B467-65A0-4AF7-8866-041DCF89554E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C49C4DD4-FBCF-4AA8-8D40-A7C0FFDB7685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1EBE0801-2A28-43E8-9EED-D0C6D8523239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8415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3" name="Shape 366">
            <a:extLst>
              <a:ext uri="{FF2B5EF4-FFF2-40B4-BE49-F238E27FC236}">
                <a16:creationId xmlns:a16="http://schemas.microsoft.com/office/drawing/2014/main" id="{6CEEAE52-CFC0-4993-88BA-8A44CBC5122D}"/>
              </a:ext>
            </a:extLst>
          </p:cNvPr>
          <p:cNvSpPr/>
          <p:nvPr userDrawn="1"/>
        </p:nvSpPr>
        <p:spPr>
          <a:xfrm>
            <a:off x="10861589" y="348086"/>
            <a:ext cx="970068" cy="93619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63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Shape 72">
            <a:extLst>
              <a:ext uri="{FF2B5EF4-FFF2-40B4-BE49-F238E27FC236}">
                <a16:creationId xmlns:a16="http://schemas.microsoft.com/office/drawing/2014/main" id="{A36316FE-D6A5-4EE9-86D8-FB7C6AA49180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18" name="Shape 73">
              <a:extLst>
                <a:ext uri="{FF2B5EF4-FFF2-40B4-BE49-F238E27FC236}">
                  <a16:creationId xmlns:a16="http://schemas.microsoft.com/office/drawing/2014/main" id="{872CBA61-A52A-4BB2-8EA1-0E2BB69EAFE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74">
              <a:extLst>
                <a:ext uri="{FF2B5EF4-FFF2-40B4-BE49-F238E27FC236}">
                  <a16:creationId xmlns:a16="http://schemas.microsoft.com/office/drawing/2014/main" id="{A01275CF-F31F-4A93-8542-C923D361F21A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75">
              <a:extLst>
                <a:ext uri="{FF2B5EF4-FFF2-40B4-BE49-F238E27FC236}">
                  <a16:creationId xmlns:a16="http://schemas.microsoft.com/office/drawing/2014/main" id="{6FC7EBFF-6591-4358-8B95-1A7D586B8B4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115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1" name="Shape 207">
            <a:extLst>
              <a:ext uri="{FF2B5EF4-FFF2-40B4-BE49-F238E27FC236}">
                <a16:creationId xmlns:a16="http://schemas.microsoft.com/office/drawing/2014/main" id="{59380F47-4DD6-46BB-A8F3-78AD37CB9575}"/>
              </a:ext>
            </a:extLst>
          </p:cNvPr>
          <p:cNvGrpSpPr/>
          <p:nvPr userDrawn="1"/>
        </p:nvGrpSpPr>
        <p:grpSpPr>
          <a:xfrm>
            <a:off x="10701022" y="292962"/>
            <a:ext cx="1099750" cy="1149825"/>
            <a:chOff x="3955900" y="2984500"/>
            <a:chExt cx="414000" cy="422525"/>
          </a:xfrm>
        </p:grpSpPr>
        <p:sp>
          <p:nvSpPr>
            <p:cNvPr id="12" name="Shape 208">
              <a:extLst>
                <a:ext uri="{FF2B5EF4-FFF2-40B4-BE49-F238E27FC236}">
                  <a16:creationId xmlns:a16="http://schemas.microsoft.com/office/drawing/2014/main" id="{EA4896D8-2365-4E6E-B263-BA453E22796E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9">
              <a:extLst>
                <a:ext uri="{FF2B5EF4-FFF2-40B4-BE49-F238E27FC236}">
                  <a16:creationId xmlns:a16="http://schemas.microsoft.com/office/drawing/2014/main" id="{8FDF8AF9-5EB0-4D94-A722-BD98DB693C0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10">
              <a:extLst>
                <a:ext uri="{FF2B5EF4-FFF2-40B4-BE49-F238E27FC236}">
                  <a16:creationId xmlns:a16="http://schemas.microsoft.com/office/drawing/2014/main" id="{2F6AD9F0-6407-4075-95E6-8C314D0E2601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44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Shape 104">
            <a:extLst>
              <a:ext uri="{FF2B5EF4-FFF2-40B4-BE49-F238E27FC236}">
                <a16:creationId xmlns:a16="http://schemas.microsoft.com/office/drawing/2014/main" id="{B71B21E7-3D1E-4EC0-A8F5-9409EB599465}"/>
              </a:ext>
            </a:extLst>
          </p:cNvPr>
          <p:cNvGrpSpPr/>
          <p:nvPr userDrawn="1"/>
        </p:nvGrpSpPr>
        <p:grpSpPr>
          <a:xfrm>
            <a:off x="10820483" y="269840"/>
            <a:ext cx="976664" cy="1108598"/>
            <a:chOff x="6730350" y="2315900"/>
            <a:chExt cx="257700" cy="420100"/>
          </a:xfrm>
        </p:grpSpPr>
        <p:sp>
          <p:nvSpPr>
            <p:cNvPr id="18" name="Shape 105">
              <a:extLst>
                <a:ext uri="{FF2B5EF4-FFF2-40B4-BE49-F238E27FC236}">
                  <a16:creationId xmlns:a16="http://schemas.microsoft.com/office/drawing/2014/main" id="{6A66C20C-0FFE-48DD-BBBD-8240526AAC65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06">
              <a:extLst>
                <a:ext uri="{FF2B5EF4-FFF2-40B4-BE49-F238E27FC236}">
                  <a16:creationId xmlns:a16="http://schemas.microsoft.com/office/drawing/2014/main" id="{05601651-330D-4F6B-A9A6-8077805B545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107">
              <a:extLst>
                <a:ext uri="{FF2B5EF4-FFF2-40B4-BE49-F238E27FC236}">
                  <a16:creationId xmlns:a16="http://schemas.microsoft.com/office/drawing/2014/main" id="{B8E3124F-B2E9-458D-AB48-D0118DEC8431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08">
              <a:extLst>
                <a:ext uri="{FF2B5EF4-FFF2-40B4-BE49-F238E27FC236}">
                  <a16:creationId xmlns:a16="http://schemas.microsoft.com/office/drawing/2014/main" id="{824AAF81-9FBC-4718-8F8D-532DFF9020ED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109">
              <a:extLst>
                <a:ext uri="{FF2B5EF4-FFF2-40B4-BE49-F238E27FC236}">
                  <a16:creationId xmlns:a16="http://schemas.microsoft.com/office/drawing/2014/main" id="{1B4E2CBC-C894-4FA7-90CD-D898344C82BA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4484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66">
            <a:extLst>
              <a:ext uri="{FF2B5EF4-FFF2-40B4-BE49-F238E27FC236}">
                <a16:creationId xmlns:a16="http://schemas.microsoft.com/office/drawing/2014/main" id="{59C5BF56-52A5-475C-9F46-35E419E886B8}"/>
              </a:ext>
            </a:extLst>
          </p:cNvPr>
          <p:cNvSpPr/>
          <p:nvPr userDrawn="1"/>
        </p:nvSpPr>
        <p:spPr>
          <a:xfrm>
            <a:off x="10861589" y="348086"/>
            <a:ext cx="970068" cy="93619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83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4" name="圖片 253">
            <a:extLst>
              <a:ext uri="{FF2B5EF4-FFF2-40B4-BE49-F238E27FC236}">
                <a16:creationId xmlns:a16="http://schemas.microsoft.com/office/drawing/2014/main" id="{64FFBCED-7768-4ACD-AAE1-27DDCB336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5" name="文字方塊 254">
            <a:extLst>
              <a:ext uri="{FF2B5EF4-FFF2-40B4-BE49-F238E27FC236}">
                <a16:creationId xmlns:a16="http://schemas.microsoft.com/office/drawing/2014/main" id="{5500B518-0423-4EC5-9A46-AA8BE640C3D7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22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/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CB619F-A83C-4B7F-99AC-9BE50E68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EDDB6A6-A8C7-4562-914D-9F3A7453E54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2101D23-DC6E-449F-8210-6A2F3F23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92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/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2DFE36-92DC-4291-ACD5-039C7CD32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C0E6E5-E119-47B8-A595-8EFB6457C91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8F2ECBA0-3A84-47C0-AC7C-BAD32B38B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5208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/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9A9E3F-A904-4BA1-ABEB-682A426E6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3B6FD05-CACC-48F0-A6D2-D3098FC4F0AC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C7B8D960-6ADB-489A-B1D1-E0E1FE7B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2015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/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664724-5A22-4A68-8ADB-974C7063F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802DBAB-988A-44AC-AD83-C44DDDBC1961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D8B8B87-2C0E-4F68-BD83-B1FC14FD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722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23ED36-7612-4E56-85CE-BAA845403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2613EBD-FFF7-4A0F-A8E3-3396127885A8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9C6D5651-1314-4197-A970-31DB57F91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5660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7424" y="177837"/>
            <a:ext cx="3841376" cy="604359"/>
          </a:xfrm>
        </p:spPr>
        <p:txBody>
          <a:bodyPr/>
          <a:lstStyle>
            <a:lvl1pPr>
              <a:defRPr sz="4400"/>
            </a:lvl1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剪去同侧角的矩形 6"/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601204-A8CB-4276-9F17-4F58543041F5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B53DC70-3A27-46ED-84DD-5D959ADA748D}"/>
              </a:ext>
            </a:extLst>
          </p:cNvPr>
          <p:cNvCxnSpPr/>
          <p:nvPr userDrawn="1"/>
        </p:nvCxnSpPr>
        <p:spPr>
          <a:xfrm>
            <a:off x="396607" y="892212"/>
            <a:ext cx="113473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FF6E67D1-3838-4DD3-ABFF-53B48A22C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87AB5989-8419-4C9C-AEBB-8FE28842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946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6" name="圖片 255">
            <a:extLst>
              <a:ext uri="{FF2B5EF4-FFF2-40B4-BE49-F238E27FC236}">
                <a16:creationId xmlns:a16="http://schemas.microsoft.com/office/drawing/2014/main" id="{DD757784-DAC5-40F6-94E6-061458F7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7" name="文字方塊 256">
            <a:extLst>
              <a:ext uri="{FF2B5EF4-FFF2-40B4-BE49-F238E27FC236}">
                <a16:creationId xmlns:a16="http://schemas.microsoft.com/office/drawing/2014/main" id="{7EED5332-85D3-4F9E-94BD-405F2195E2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64" name="圖片 263">
            <a:extLst>
              <a:ext uri="{FF2B5EF4-FFF2-40B4-BE49-F238E27FC236}">
                <a16:creationId xmlns:a16="http://schemas.microsoft.com/office/drawing/2014/main" id="{44AE2E3B-653C-449F-BE6F-9CF93D2E3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65" name="文字方塊 264">
            <a:extLst>
              <a:ext uri="{FF2B5EF4-FFF2-40B4-BE49-F238E27FC236}">
                <a16:creationId xmlns:a16="http://schemas.microsoft.com/office/drawing/2014/main" id="{4A914A4C-D330-4393-83CA-A4C6E1D8A0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/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56BC95-2407-4007-88E4-DA19BDBC0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98" y="607524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F619E4-B8C6-44F2-AB0F-84C4A78A7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06701B-98C5-44D7-B8A7-9421326BB26E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/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CB619F-A83C-4B7F-99AC-9BE50E68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EDDB6A6-A8C7-4562-914D-9F3A7453E54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/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2DFE36-92DC-4291-ACD5-039C7CD32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C0E6E5-E119-47B8-A595-8EFB6457C91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2" r:id="rId3"/>
    <p:sldLayoutId id="2147483693" r:id="rId4"/>
    <p:sldLayoutId id="2147483694" r:id="rId5"/>
    <p:sldLayoutId id="2147483684" r:id="rId6"/>
    <p:sldLayoutId id="2147483662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719" r:id="rId13"/>
    <p:sldLayoutId id="21474837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03F4C656-18A7-44B4-BC9C-5AD08038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7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599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>
            <a:extLst>
              <a:ext uri="{FF2B5EF4-FFF2-40B4-BE49-F238E27FC236}">
                <a16:creationId xmlns:a16="http://schemas.microsoft.com/office/drawing/2014/main" id="{2C59FA5B-D587-4984-949C-D71C71613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0211" y="2550695"/>
            <a:ext cx="6491839" cy="179270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國立政治大學</a:t>
            </a:r>
            <a:endParaRPr lang="en-US" altLang="zh-TW" sz="2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電子公文系統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70A07292-C115-4D63-AD52-37C3592CE110}"/>
              </a:ext>
            </a:extLst>
          </p:cNvPr>
          <p:cNvSpPr txBox="1">
            <a:spLocks/>
          </p:cNvSpPr>
          <p:nvPr/>
        </p:nvSpPr>
        <p:spPr>
          <a:xfrm>
            <a:off x="3830890" y="4666593"/>
            <a:ext cx="4783401" cy="9177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國立政治大學教育訓練</a:t>
            </a:r>
            <a:endParaRPr lang="en-US" altLang="zh-TW" sz="3600" dirty="0"/>
          </a:p>
        </p:txBody>
      </p:sp>
      <p:sp>
        <p:nvSpPr>
          <p:cNvPr id="11" name="文字版面配置區 8">
            <a:extLst>
              <a:ext uri="{FF2B5EF4-FFF2-40B4-BE49-F238E27FC236}">
                <a16:creationId xmlns:a16="http://schemas.microsoft.com/office/drawing/2014/main" id="{9D627790-8B47-4DB4-AB5D-EF1C12A4F6D7}"/>
              </a:ext>
            </a:extLst>
          </p:cNvPr>
          <p:cNvSpPr txBox="1">
            <a:spLocks/>
          </p:cNvSpPr>
          <p:nvPr/>
        </p:nvSpPr>
        <p:spPr>
          <a:xfrm>
            <a:off x="9462050" y="5012956"/>
            <a:ext cx="2729950" cy="14355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 </a:t>
            </a:r>
            <a:endParaRPr lang="en-US" altLang="zh-TW" sz="3600" dirty="0"/>
          </a:p>
          <a:p>
            <a:r>
              <a:rPr lang="zh-TW" altLang="en-US" sz="2800" dirty="0"/>
              <a:t>講師</a:t>
            </a:r>
            <a:r>
              <a:rPr lang="en-US" altLang="zh-TW" sz="2800" dirty="0"/>
              <a:t>:</a:t>
            </a:r>
            <a:r>
              <a:rPr lang="zh-TW" altLang="en-US" sz="2800" dirty="0"/>
              <a:t>陳慧娉</a:t>
            </a:r>
          </a:p>
        </p:txBody>
      </p:sp>
    </p:spTree>
    <p:extLst>
      <p:ext uri="{BB962C8B-B14F-4D97-AF65-F5344CB8AC3E}">
        <p14:creationId xmlns:p14="http://schemas.microsoft.com/office/powerpoint/2010/main" val="11846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E8EB75-D5C8-453E-AE1F-A6C60445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6925336" cy="604359"/>
          </a:xfrm>
        </p:spPr>
        <p:txBody>
          <a:bodyPr/>
          <a:lstStyle/>
          <a:p>
            <a:r>
              <a:rPr lang="zh-TW" altLang="en-US" dirty="0"/>
              <a:t>核稿秘書</a:t>
            </a:r>
            <a:r>
              <a:rPr lang="en-US" altLang="zh-TW" dirty="0"/>
              <a:t>-</a:t>
            </a:r>
            <a:r>
              <a:rPr lang="zh-TW" altLang="en-US" dirty="0"/>
              <a:t>授權待判章決行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1CB52AA-B0AA-4CB2-B181-64690B8E0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430"/>
            <a:ext cx="12186276" cy="55057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77FB1D8-242C-4DA0-9646-18AF50A89207}"/>
              </a:ext>
            </a:extLst>
          </p:cNvPr>
          <p:cNvSpPr/>
          <p:nvPr/>
        </p:nvSpPr>
        <p:spPr>
          <a:xfrm>
            <a:off x="5630238" y="1273996"/>
            <a:ext cx="708917" cy="729465"/>
          </a:xfrm>
          <a:prstGeom prst="rect">
            <a:avLst/>
          </a:prstGeom>
          <a:noFill/>
          <a:ln w="38100">
            <a:solidFill>
              <a:srgbClr val="E73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3B47D23-5699-46E1-9740-9E99A255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430"/>
            <a:ext cx="11995766" cy="55184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F9DFEEF-4F0A-47F4-9879-63C31E18E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5" y="1161729"/>
            <a:ext cx="12186276" cy="53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1" y="768749"/>
            <a:ext cx="4828925" cy="673319"/>
          </a:xfrm>
        </p:spPr>
        <p:txBody>
          <a:bodyPr/>
          <a:lstStyle/>
          <a:p>
            <a:r>
              <a:rPr lang="zh-TW" altLang="en-US" b="1" dirty="0"/>
              <a:t>角色</a:t>
            </a:r>
            <a:r>
              <a:rPr lang="en-US" altLang="zh-TW" b="1" dirty="0"/>
              <a:t>:</a:t>
            </a:r>
            <a:r>
              <a:rPr lang="zh-TW" altLang="en-US" b="1" dirty="0"/>
              <a:t>主任秘書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019556"/>
              </p:ext>
            </p:extLst>
          </p:nvPr>
        </p:nvGraphicFramePr>
        <p:xfrm>
          <a:off x="3205841" y="1474436"/>
          <a:ext cx="5840187" cy="477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3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8294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主任秘書</a:t>
            </a:r>
            <a:r>
              <a:rPr lang="en-US" altLang="zh-TW" dirty="0"/>
              <a:t>-</a:t>
            </a:r>
            <a:r>
              <a:rPr lang="zh-TW" altLang="en-US" dirty="0"/>
              <a:t>送件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898977" y="1275759"/>
            <a:ext cx="10258879" cy="4243297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993852" y="1275759"/>
            <a:ext cx="8069127" cy="49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主任秘書</a:t>
            </a:r>
            <a:r>
              <a:rPr lang="en-US" altLang="zh-TW" dirty="0"/>
              <a:t>-</a:t>
            </a:r>
            <a:r>
              <a:rPr lang="zh-TW" altLang="en-US" dirty="0"/>
              <a:t>退回</a:t>
            </a:r>
            <a:r>
              <a:rPr lang="en-US" altLang="zh-TW" dirty="0"/>
              <a:t>(</a:t>
            </a:r>
            <a:r>
              <a:rPr lang="zh-TW" altLang="en-US" dirty="0"/>
              <a:t>指定人員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70676" y="1205229"/>
            <a:ext cx="10265410" cy="48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主任秘書</a:t>
            </a:r>
            <a:r>
              <a:rPr lang="en-US" altLang="zh-TW" dirty="0"/>
              <a:t>-</a:t>
            </a:r>
            <a:r>
              <a:rPr lang="zh-TW" altLang="en-US" dirty="0"/>
              <a:t>追蹤公文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6747" y="1302430"/>
            <a:ext cx="9911624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1" y="768749"/>
            <a:ext cx="4828925" cy="673319"/>
          </a:xfrm>
        </p:spPr>
        <p:txBody>
          <a:bodyPr/>
          <a:lstStyle/>
          <a:p>
            <a:r>
              <a:rPr lang="zh-TW" altLang="en-US" b="1" dirty="0"/>
              <a:t>角色</a:t>
            </a:r>
            <a:r>
              <a:rPr lang="en-US" altLang="zh-TW" b="1" dirty="0"/>
              <a:t>:</a:t>
            </a:r>
            <a:r>
              <a:rPr lang="zh-TW" altLang="en-US" b="1" dirty="0"/>
              <a:t>機要秘書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885428"/>
              </p:ext>
            </p:extLst>
          </p:nvPr>
        </p:nvGraphicFramePr>
        <p:xfrm>
          <a:off x="3205841" y="1474436"/>
          <a:ext cx="5840187" cy="477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4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28157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機要秘書</a:t>
            </a:r>
            <a:r>
              <a:rPr lang="en-US" altLang="zh-TW"/>
              <a:t>-</a:t>
            </a:r>
            <a:r>
              <a:rPr lang="zh-TW" altLang="en-US" dirty="0"/>
              <a:t>送件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41432" y="1253899"/>
            <a:ext cx="9987824" cy="42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機要秘書</a:t>
            </a:r>
            <a:r>
              <a:rPr lang="en-US" altLang="zh-TW" dirty="0"/>
              <a:t>-</a:t>
            </a:r>
            <a:r>
              <a:rPr lang="zh-TW" altLang="en-US" dirty="0"/>
              <a:t>退回</a:t>
            </a:r>
            <a:r>
              <a:rPr lang="en-US" altLang="zh-TW" dirty="0"/>
              <a:t>(</a:t>
            </a:r>
            <a:r>
              <a:rPr lang="zh-TW" altLang="en-US" dirty="0"/>
              <a:t>指定人員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74" y="1324565"/>
            <a:ext cx="9675269" cy="43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9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1" y="768749"/>
            <a:ext cx="4828925" cy="673319"/>
          </a:xfrm>
        </p:spPr>
        <p:txBody>
          <a:bodyPr/>
          <a:lstStyle/>
          <a:p>
            <a:r>
              <a:rPr lang="zh-TW" altLang="en-US" b="1" dirty="0"/>
              <a:t>副校長、校長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786607"/>
              </p:ext>
            </p:extLst>
          </p:nvPr>
        </p:nvGraphicFramePr>
        <p:xfrm>
          <a:off x="3205841" y="1474436"/>
          <a:ext cx="5840187" cy="477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5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5589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副校長、校長</a:t>
            </a:r>
            <a:r>
              <a:rPr lang="en-US" altLang="zh-TW" dirty="0"/>
              <a:t>-</a:t>
            </a:r>
            <a:r>
              <a:rPr lang="zh-TW" altLang="en-US" dirty="0"/>
              <a:t>送件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20728" y="1295717"/>
            <a:ext cx="10222186" cy="4528140"/>
          </a:xfrm>
          <a:prstGeom prst="rect">
            <a:avLst/>
          </a:prstGeom>
        </p:spPr>
      </p:pic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8251870" y="2619850"/>
            <a:ext cx="2764472" cy="9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sz="3200" b="1" kern="100" dirty="0">
                <a:solidFill>
                  <a:srgbClr val="FF0000"/>
                </a:solidFill>
                <a:effectLst/>
                <a:latin typeface="Times New Roman"/>
                <a:ea typeface="標楷體"/>
                <a:cs typeface="新細明體"/>
              </a:rPr>
              <a:t>副校長審核</a:t>
            </a:r>
            <a:endParaRPr lang="zh-TW" sz="3200" kern="100" dirty="0">
              <a:effectLst/>
              <a:latin typeface="Times New Roman"/>
              <a:ea typeface="標楷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41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椭圆 1023"/>
          <p:cNvSpPr/>
          <p:nvPr/>
        </p:nvSpPr>
        <p:spPr>
          <a:xfrm>
            <a:off x="6757341" y="80734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645" name="椭圆 644"/>
          <p:cNvSpPr/>
          <p:nvPr/>
        </p:nvSpPr>
        <p:spPr>
          <a:xfrm>
            <a:off x="6757341" y="304971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1029" name="文本占位符 1028"/>
          <p:cNvSpPr>
            <a:spLocks noGrp="1"/>
          </p:cNvSpPr>
          <p:nvPr>
            <p:ph type="body" sz="quarter" idx="10"/>
          </p:nvPr>
        </p:nvSpPr>
        <p:spPr>
          <a:xfrm>
            <a:off x="2229523" y="3028920"/>
            <a:ext cx="2906407" cy="77940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 defTabSz="914377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 dirty="0"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簡報大網</a:t>
            </a:r>
            <a:endParaRPr lang="zh-CN" altLang="en-US" sz="2400" b="1" dirty="0"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278098" y="494438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常見問答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703E42A-6239-4403-8CF3-6F9667E5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278099" y="61812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主管登記桌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278097" y="142623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核稿秘書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278099" y="217442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主任秘書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278099" y="2863201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副校長、校長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278099" y="351593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列管人員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278098" y="420415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3200" b="1" dirty="0"/>
              <a:t>授權代判職章管理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77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副校長、校長</a:t>
            </a:r>
            <a:r>
              <a:rPr lang="en-US" altLang="zh-TW" dirty="0"/>
              <a:t>-</a:t>
            </a:r>
            <a:r>
              <a:rPr lang="zh-TW" altLang="en-US" dirty="0"/>
              <a:t>送件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710" y="1306602"/>
            <a:ext cx="10040576" cy="4419283"/>
          </a:xfrm>
          <a:prstGeom prst="rect">
            <a:avLst/>
          </a:prstGeom>
        </p:spPr>
      </p:pic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7974067" y="2822757"/>
            <a:ext cx="2829787" cy="109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sz="4000" b="1" kern="100" dirty="0">
                <a:solidFill>
                  <a:srgbClr val="FF0000"/>
                </a:solidFill>
                <a:effectLst/>
                <a:latin typeface="Times New Roman"/>
                <a:ea typeface="標楷體"/>
                <a:cs typeface="新細明體"/>
              </a:rPr>
              <a:t>校長決行</a:t>
            </a:r>
            <a:endParaRPr lang="zh-TW" sz="4000" kern="100" dirty="0">
              <a:effectLst/>
              <a:latin typeface="Times New Roman"/>
              <a:ea typeface="標楷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08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副校長、校長</a:t>
            </a:r>
            <a:r>
              <a:rPr lang="en-US" altLang="zh-TW" dirty="0"/>
              <a:t>-</a:t>
            </a:r>
            <a:r>
              <a:rPr lang="zh-TW" altLang="en-US" dirty="0"/>
              <a:t>退回</a:t>
            </a:r>
            <a:r>
              <a:rPr lang="en-US" altLang="zh-TW" dirty="0"/>
              <a:t>(</a:t>
            </a:r>
            <a:r>
              <a:rPr lang="zh-TW" altLang="en-US" dirty="0"/>
              <a:t>指定人員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14218" y="1216115"/>
            <a:ext cx="10439582" cy="44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5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副校長、校長</a:t>
            </a:r>
            <a:r>
              <a:rPr lang="en-US" altLang="zh-TW" dirty="0"/>
              <a:t>-</a:t>
            </a:r>
            <a:r>
              <a:rPr lang="zh-TW" altLang="en-US" dirty="0"/>
              <a:t>追蹤公文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3184" y="1123405"/>
            <a:ext cx="10572388" cy="47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7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1" y="768749"/>
            <a:ext cx="4828925" cy="673319"/>
          </a:xfrm>
        </p:spPr>
        <p:txBody>
          <a:bodyPr/>
          <a:lstStyle/>
          <a:p>
            <a:r>
              <a:rPr lang="zh-TW" altLang="en-US" b="1" dirty="0"/>
              <a:t>列管人員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395451"/>
              </p:ext>
            </p:extLst>
          </p:nvPr>
        </p:nvGraphicFramePr>
        <p:xfrm>
          <a:off x="3205841" y="1474436"/>
          <a:ext cx="5840187" cy="477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6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8315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列管人員</a:t>
            </a:r>
            <a:r>
              <a:rPr lang="en-US" altLang="zh-TW" dirty="0"/>
              <a:t>-</a:t>
            </a:r>
            <a:r>
              <a:rPr lang="zh-TW" altLang="en-US" dirty="0"/>
              <a:t>送件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8445" y="1203960"/>
            <a:ext cx="10104983" cy="44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列管人員</a:t>
            </a:r>
            <a:r>
              <a:rPr lang="en-US" altLang="zh-TW" dirty="0"/>
              <a:t>-</a:t>
            </a:r>
            <a:r>
              <a:rPr lang="zh-TW" altLang="en-US" dirty="0"/>
              <a:t>傳閱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992731" y="1186316"/>
            <a:ext cx="10045383" cy="4441598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340212" y="1970904"/>
            <a:ext cx="5350419" cy="31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列管人員</a:t>
            </a:r>
            <a:r>
              <a:rPr lang="en-US" altLang="zh-TW" dirty="0"/>
              <a:t>-</a:t>
            </a:r>
            <a:r>
              <a:rPr lang="zh-TW" altLang="en-US" dirty="0"/>
              <a:t>追蹤公文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53386" y="1135379"/>
            <a:ext cx="10113327" cy="48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2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列管人員</a:t>
            </a:r>
            <a:r>
              <a:rPr lang="en-US" altLang="zh-TW" dirty="0"/>
              <a:t>-</a:t>
            </a:r>
            <a:r>
              <a:rPr lang="zh-TW" altLang="en-US" dirty="0"/>
              <a:t>加入列管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41910" y="1252174"/>
            <a:ext cx="9939747" cy="48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4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列管人員</a:t>
            </a:r>
            <a:r>
              <a:rPr lang="en-US" altLang="zh-TW" dirty="0"/>
              <a:t>-</a:t>
            </a:r>
            <a:r>
              <a:rPr lang="zh-TW" altLang="en-US" dirty="0"/>
              <a:t>加入列管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6319" y="1268275"/>
            <a:ext cx="10873424" cy="40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列管人員</a:t>
            </a:r>
            <a:r>
              <a:rPr lang="en-US" altLang="zh-TW" dirty="0"/>
              <a:t>-</a:t>
            </a:r>
            <a:r>
              <a:rPr lang="zh-TW" altLang="en-US" dirty="0"/>
              <a:t>加入列管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11788" y="1269319"/>
            <a:ext cx="7187384" cy="44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2" y="768749"/>
            <a:ext cx="4256088" cy="673319"/>
          </a:xfrm>
        </p:spPr>
        <p:txBody>
          <a:bodyPr/>
          <a:lstStyle/>
          <a:p>
            <a:r>
              <a:rPr lang="zh-TW" altLang="en-US" b="1" dirty="0"/>
              <a:t>角色</a:t>
            </a:r>
            <a:r>
              <a:rPr lang="en-US" altLang="zh-TW" b="1" dirty="0"/>
              <a:t>:</a:t>
            </a:r>
            <a:r>
              <a:rPr lang="zh-TW" altLang="en-US" b="1" dirty="0"/>
              <a:t>登記桌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993521"/>
              </p:ext>
            </p:extLst>
          </p:nvPr>
        </p:nvGraphicFramePr>
        <p:xfrm>
          <a:off x="3086100" y="1474436"/>
          <a:ext cx="5651500" cy="469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1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15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1" y="768749"/>
            <a:ext cx="4828925" cy="673319"/>
          </a:xfrm>
        </p:spPr>
        <p:txBody>
          <a:bodyPr/>
          <a:lstStyle/>
          <a:p>
            <a:pPr lvl="0"/>
            <a:r>
              <a:rPr lang="zh-TW" altLang="zh-TW" b="1" dirty="0"/>
              <a:t>授權代判職章管理</a:t>
            </a:r>
          </a:p>
          <a:p>
            <a:endParaRPr lang="zh-TW" altLang="en-US" b="1" dirty="0"/>
          </a:p>
        </p:txBody>
      </p:sp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22330" y="1442068"/>
            <a:ext cx="9485156" cy="44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+mn-ea"/>
                <a:sym typeface="+mn-lt"/>
              </a:rPr>
              <a:t>感謝指教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+mn-ea"/>
                <a:sym typeface="+mn-lt"/>
              </a:rPr>
              <a:t>英福達科技 謹呈</a:t>
            </a:r>
            <a:endParaRPr lang="en-US" altLang="zh-CN" b="1" dirty="0">
              <a:latin typeface="Times New Roman" panose="02020603050405020304" pitchFamily="18" charset="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4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6521076" cy="604359"/>
          </a:xfrm>
        </p:spPr>
        <p:txBody>
          <a:bodyPr/>
          <a:lstStyle/>
          <a:p>
            <a:r>
              <a:rPr lang="zh-TW" altLang="en-US" dirty="0"/>
              <a:t>主管登記桌</a:t>
            </a:r>
            <a:r>
              <a:rPr lang="en-US" altLang="zh-TW" dirty="0"/>
              <a:t>(</a:t>
            </a:r>
            <a:r>
              <a:rPr lang="zh-TW" altLang="en-US" dirty="0"/>
              <a:t>線上公文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2EE900-AD84-4306-947D-62DED94FE5D7}"/>
              </a:ext>
            </a:extLst>
          </p:cNvPr>
          <p:cNvSpPr/>
          <p:nvPr/>
        </p:nvSpPr>
        <p:spPr>
          <a:xfrm>
            <a:off x="6993653" y="3869240"/>
            <a:ext cx="371789" cy="1507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760549" y="1224717"/>
            <a:ext cx="10615024" cy="4718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41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6521076" cy="604359"/>
          </a:xfrm>
        </p:spPr>
        <p:txBody>
          <a:bodyPr/>
          <a:lstStyle/>
          <a:p>
            <a:r>
              <a:rPr lang="zh-TW" altLang="en-US" dirty="0"/>
              <a:t>單位登記桌</a:t>
            </a:r>
            <a:r>
              <a:rPr lang="en-US" altLang="zh-TW" dirty="0"/>
              <a:t>(</a:t>
            </a:r>
            <a:r>
              <a:rPr lang="zh-TW" altLang="en-US" dirty="0"/>
              <a:t>紙本公文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2EE900-AD84-4306-947D-62DED94FE5D7}"/>
              </a:ext>
            </a:extLst>
          </p:cNvPr>
          <p:cNvSpPr/>
          <p:nvPr/>
        </p:nvSpPr>
        <p:spPr>
          <a:xfrm>
            <a:off x="6993653" y="3869240"/>
            <a:ext cx="371789" cy="1507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71450" y="1176047"/>
            <a:ext cx="9712235" cy="4766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46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6521076" cy="604359"/>
          </a:xfrm>
        </p:spPr>
        <p:txBody>
          <a:bodyPr/>
          <a:lstStyle/>
          <a:p>
            <a:r>
              <a:rPr lang="zh-TW" altLang="en-US" dirty="0"/>
              <a:t>單位登記桌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2EE900-AD84-4306-947D-62DED94FE5D7}"/>
              </a:ext>
            </a:extLst>
          </p:cNvPr>
          <p:cNvSpPr/>
          <p:nvPr/>
        </p:nvSpPr>
        <p:spPr>
          <a:xfrm>
            <a:off x="6993653" y="3869240"/>
            <a:ext cx="371789" cy="1507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35004" y="1378177"/>
            <a:ext cx="10166396" cy="4358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43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1" y="768749"/>
            <a:ext cx="4828925" cy="673319"/>
          </a:xfrm>
        </p:spPr>
        <p:txBody>
          <a:bodyPr/>
          <a:lstStyle/>
          <a:p>
            <a:r>
              <a:rPr lang="zh-TW" altLang="en-US" b="1" dirty="0"/>
              <a:t>角色</a:t>
            </a:r>
            <a:r>
              <a:rPr lang="en-US" altLang="zh-TW" b="1" dirty="0"/>
              <a:t>:</a:t>
            </a:r>
            <a:r>
              <a:rPr lang="zh-TW" altLang="en-US" b="1" dirty="0"/>
              <a:t>核稿秘書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1390"/>
              </p:ext>
            </p:extLst>
          </p:nvPr>
        </p:nvGraphicFramePr>
        <p:xfrm>
          <a:off x="3205841" y="1474436"/>
          <a:ext cx="5840187" cy="477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2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77596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核稿秘書</a:t>
            </a:r>
            <a:r>
              <a:rPr lang="en-US" altLang="zh-TW" dirty="0"/>
              <a:t>-</a:t>
            </a:r>
            <a:r>
              <a:rPr lang="zh-TW" altLang="en-US" dirty="0"/>
              <a:t>送件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40614" y="1278662"/>
            <a:ext cx="10304327" cy="4436338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199729" y="1429611"/>
            <a:ext cx="7786096" cy="48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3" y="177837"/>
            <a:ext cx="8333165" cy="604359"/>
          </a:xfrm>
        </p:spPr>
        <p:txBody>
          <a:bodyPr/>
          <a:lstStyle/>
          <a:p>
            <a:r>
              <a:rPr lang="zh-TW" altLang="en-US" dirty="0"/>
              <a:t>核稿秘書</a:t>
            </a:r>
            <a:r>
              <a:rPr lang="en-US" altLang="zh-TW" dirty="0"/>
              <a:t>-</a:t>
            </a:r>
            <a:r>
              <a:rPr lang="zh-TW" altLang="en-US" dirty="0"/>
              <a:t>退回</a:t>
            </a:r>
            <a:r>
              <a:rPr lang="en-US" altLang="zh-TW" dirty="0"/>
              <a:t>(</a:t>
            </a:r>
            <a:r>
              <a:rPr lang="zh-TW" altLang="en-US" dirty="0"/>
              <a:t>指定人員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982027" y="1327557"/>
            <a:ext cx="10241144" cy="45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8|0.9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2|1.4|1.3|1.4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8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8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8|1.1"/>
</p:tagLst>
</file>

<file path=ppt/theme/theme1.xml><?xml version="1.0" encoding="utf-8"?>
<a:theme xmlns:a="http://schemas.openxmlformats.org/drawingml/2006/main" name="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3052</TotalTime>
  <Words>331</Words>
  <Application>Microsoft Office PowerPoint</Application>
  <PresentationFormat>寬螢幕</PresentationFormat>
  <Paragraphs>123</Paragraphs>
  <Slides>31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6" baseType="lpstr">
      <vt:lpstr>等线</vt:lpstr>
      <vt:lpstr>微软雅黑</vt:lpstr>
      <vt:lpstr>Raleway ExtraBold</vt:lpstr>
      <vt:lpstr>黑体</vt:lpstr>
      <vt:lpstr>宋体</vt:lpstr>
      <vt:lpstr>微軟正黑體</vt:lpstr>
      <vt:lpstr>新細明體</vt:lpstr>
      <vt:lpstr>標楷體</vt:lpstr>
      <vt:lpstr>Arial</vt:lpstr>
      <vt:lpstr>Calibri</vt:lpstr>
      <vt:lpstr>Century Gothic</vt:lpstr>
      <vt:lpstr>MV Boli</vt:lpstr>
      <vt:lpstr>Times New Roman</vt:lpstr>
      <vt:lpstr>模板页面</vt:lpstr>
      <vt:lpstr>1_模板页面</vt:lpstr>
      <vt:lpstr>PowerPoint 簡報</vt:lpstr>
      <vt:lpstr>PowerPoint 簡報</vt:lpstr>
      <vt:lpstr>PowerPoint 簡報</vt:lpstr>
      <vt:lpstr>主管登記桌(線上公文)</vt:lpstr>
      <vt:lpstr>單位登記桌(紙本公文)</vt:lpstr>
      <vt:lpstr>單位登記桌</vt:lpstr>
      <vt:lpstr>PowerPoint 簡報</vt:lpstr>
      <vt:lpstr>核稿秘書-送件</vt:lpstr>
      <vt:lpstr>核稿秘書-退回(指定人員)</vt:lpstr>
      <vt:lpstr>核稿秘書-授權待判章決行</vt:lpstr>
      <vt:lpstr>PowerPoint 簡報</vt:lpstr>
      <vt:lpstr>主任秘書-送件</vt:lpstr>
      <vt:lpstr>主任秘書-退回(指定人員)</vt:lpstr>
      <vt:lpstr>主任秘書-追蹤公文</vt:lpstr>
      <vt:lpstr>PowerPoint 簡報</vt:lpstr>
      <vt:lpstr>機要秘書-送件</vt:lpstr>
      <vt:lpstr>機要秘書-退回(指定人員)</vt:lpstr>
      <vt:lpstr>PowerPoint 簡報</vt:lpstr>
      <vt:lpstr>副校長、校長-送件</vt:lpstr>
      <vt:lpstr>副校長、校長-送件</vt:lpstr>
      <vt:lpstr>副校長、校長-退回(指定人員)</vt:lpstr>
      <vt:lpstr>副校長、校長-追蹤公文</vt:lpstr>
      <vt:lpstr>PowerPoint 簡報</vt:lpstr>
      <vt:lpstr>列管人員-送件</vt:lpstr>
      <vt:lpstr>列管人員-傳閱</vt:lpstr>
      <vt:lpstr>列管人員-追蹤公文</vt:lpstr>
      <vt:lpstr>列管人員-加入列管</vt:lpstr>
      <vt:lpstr>列管人員-加入列管</vt:lpstr>
      <vt:lpstr>列管人員-加入列管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victoria@infodoc.com.tw</cp:lastModifiedBy>
  <cp:revision>403</cp:revision>
  <dcterms:created xsi:type="dcterms:W3CDTF">2015-08-18T02:51:41Z</dcterms:created>
  <dcterms:modified xsi:type="dcterms:W3CDTF">2020-06-13T10:38:14Z</dcterms:modified>
</cp:coreProperties>
</file>