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7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4" r:id="rId4"/>
    <p:sldId id="292" r:id="rId5"/>
    <p:sldId id="342" r:id="rId6"/>
    <p:sldId id="362" r:id="rId7"/>
    <p:sldId id="298" r:id="rId8"/>
    <p:sldId id="352" r:id="rId9"/>
    <p:sldId id="353" r:id="rId10"/>
    <p:sldId id="345" r:id="rId11"/>
    <p:sldId id="348" r:id="rId12"/>
    <p:sldId id="350" r:id="rId13"/>
    <p:sldId id="351" r:id="rId14"/>
    <p:sldId id="346" r:id="rId15"/>
    <p:sldId id="375" r:id="rId16"/>
    <p:sldId id="376" r:id="rId17"/>
    <p:sldId id="377" r:id="rId18"/>
    <p:sldId id="378" r:id="rId19"/>
    <p:sldId id="354" r:id="rId20"/>
    <p:sldId id="356" r:id="rId21"/>
    <p:sldId id="357" r:id="rId22"/>
    <p:sldId id="347" r:id="rId23"/>
    <p:sldId id="319" r:id="rId24"/>
    <p:sldId id="358" r:id="rId25"/>
    <p:sldId id="359" r:id="rId26"/>
    <p:sldId id="361" r:id="rId27"/>
    <p:sldId id="360" r:id="rId28"/>
    <p:sldId id="339" r:id="rId29"/>
    <p:sldId id="340" r:id="rId30"/>
    <p:sldId id="262" r:id="rId31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F"/>
    <a:srgbClr val="BC8C00"/>
    <a:srgbClr val="FFCF82"/>
    <a:srgbClr val="FFDFB3"/>
    <a:srgbClr val="E73A1C"/>
    <a:srgbClr val="F23C00"/>
    <a:srgbClr val="FFC66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2588" autoAdjust="0"/>
  </p:normalViewPr>
  <p:slideViewPr>
    <p:cSldViewPr snapToGrid="0" snapToObjects="1">
      <p:cViewPr varScale="1">
        <p:scale>
          <a:sx n="56" d="100"/>
          <a:sy n="56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A6FB5ED4-8893-4F58-BFF6-63523D49363C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收文作業</a:t>
          </a:r>
        </a:p>
      </dgm:t>
    </dgm:pt>
    <dgm:pt modelId="{053C0D9A-811C-4CB5-A0BA-DCC55A373CC0}" type="parTrans" cxnId="{21104B99-A1C7-4F25-96AC-DA97C902053A}">
      <dgm:prSet/>
      <dgm:spPr/>
      <dgm:t>
        <a:bodyPr/>
        <a:lstStyle/>
        <a:p>
          <a:endParaRPr lang="zh-TW" altLang="en-US"/>
        </a:p>
      </dgm:t>
    </dgm:pt>
    <dgm:pt modelId="{3F13340E-3724-417C-9E86-17AB9CA6D917}" type="sibTrans" cxnId="{21104B99-A1C7-4F25-96AC-DA97C902053A}">
      <dgm:prSet/>
      <dgm:spPr/>
      <dgm:t>
        <a:bodyPr/>
        <a:lstStyle/>
        <a:p>
          <a:endParaRPr lang="zh-TW" altLang="en-US"/>
        </a:p>
      </dgm:t>
    </dgm:pt>
    <dgm:pt modelId="{E24EB0E0-9372-480A-9E27-EC3FE5844BAA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報表</a:t>
          </a:r>
        </a:p>
      </dgm:t>
    </dgm:pt>
    <dgm:pt modelId="{2B6A3F3B-4F02-4ACB-BCAB-87FD27F4D5EF}" type="parTrans" cxnId="{27B62A94-618F-4DCA-A30E-59F1CBA65A9B}">
      <dgm:prSet/>
      <dgm:spPr/>
      <dgm:t>
        <a:bodyPr/>
        <a:lstStyle/>
        <a:p>
          <a:endParaRPr lang="zh-TW" altLang="en-US"/>
        </a:p>
      </dgm:t>
    </dgm:pt>
    <dgm:pt modelId="{3F531FD4-18C0-4BD3-9676-347E21379478}" type="sibTrans" cxnId="{27B62A94-618F-4DCA-A30E-59F1CBA65A9B}">
      <dgm:prSet/>
      <dgm:spPr/>
      <dgm:t>
        <a:bodyPr/>
        <a:lstStyle/>
        <a:p>
          <a:endParaRPr lang="zh-TW" altLang="en-US"/>
        </a:p>
      </dgm:t>
    </dgm:pt>
    <dgm:pt modelId="{406760B4-BA73-446B-B056-5782D45E57A9}" type="pres">
      <dgm:prSet presAssocID="{F0FD91E4-3CA5-45DF-AA03-CF347CE50AE3}" presName="Name0" presStyleCnt="0">
        <dgm:presLayoutVars>
          <dgm:chMax val="7"/>
          <dgm:chPref val="7"/>
          <dgm:dir/>
        </dgm:presLayoutVars>
      </dgm:prSet>
      <dgm:spPr/>
    </dgm:pt>
    <dgm:pt modelId="{CEBF0C75-A33A-44E3-B2BE-A3AD181B2960}" type="pres">
      <dgm:prSet presAssocID="{F0FD91E4-3CA5-45DF-AA03-CF347CE50AE3}" presName="Name1" presStyleCnt="0"/>
      <dgm:spPr/>
    </dgm:pt>
    <dgm:pt modelId="{6F526660-74E3-4FA7-9C7E-B807841871DF}" type="pres">
      <dgm:prSet presAssocID="{F0FD91E4-3CA5-45DF-AA03-CF347CE50AE3}" presName="cycle" presStyleCnt="0"/>
      <dgm:spPr/>
    </dgm:pt>
    <dgm:pt modelId="{AB193021-8E93-4564-BCB8-9B9B15F2E3A3}" type="pres">
      <dgm:prSet presAssocID="{F0FD91E4-3CA5-45DF-AA03-CF347CE50AE3}" presName="srcNode" presStyleLbl="node1" presStyleIdx="0" presStyleCnt="2"/>
      <dgm:spPr/>
    </dgm:pt>
    <dgm:pt modelId="{9D467D37-E465-422F-93E8-060E6B5DBA88}" type="pres">
      <dgm:prSet presAssocID="{F0FD91E4-3CA5-45DF-AA03-CF347CE50AE3}" presName="conn" presStyleLbl="parChTrans1D2" presStyleIdx="0" presStyleCnt="1"/>
      <dgm:spPr/>
    </dgm:pt>
    <dgm:pt modelId="{40411CDC-9DA4-4E96-B08F-C232D8AB5321}" type="pres">
      <dgm:prSet presAssocID="{F0FD91E4-3CA5-45DF-AA03-CF347CE50AE3}" presName="extraNode" presStyleLbl="node1" presStyleIdx="0" presStyleCnt="2"/>
      <dgm:spPr/>
    </dgm:pt>
    <dgm:pt modelId="{5B1109E1-3A8C-468C-A9C0-8D96681FCC4D}" type="pres">
      <dgm:prSet presAssocID="{F0FD91E4-3CA5-45DF-AA03-CF347CE50AE3}" presName="dstNode" presStyleLbl="node1" presStyleIdx="0" presStyleCnt="2"/>
      <dgm:spPr/>
    </dgm:pt>
    <dgm:pt modelId="{7CF39856-D5A0-4A9D-8ADE-1FFE2A40DF5C}" type="pres">
      <dgm:prSet presAssocID="{A6FB5ED4-8893-4F58-BFF6-63523D49363C}" presName="text_1" presStyleLbl="node1" presStyleIdx="0" presStyleCnt="2">
        <dgm:presLayoutVars>
          <dgm:bulletEnabled val="1"/>
        </dgm:presLayoutVars>
      </dgm:prSet>
      <dgm:spPr/>
    </dgm:pt>
    <dgm:pt modelId="{3D38298F-1A7E-44F7-A083-1A3BDAC1E472}" type="pres">
      <dgm:prSet presAssocID="{A6FB5ED4-8893-4F58-BFF6-63523D49363C}" presName="accent_1" presStyleCnt="0"/>
      <dgm:spPr/>
    </dgm:pt>
    <dgm:pt modelId="{D4DB81F1-B7EB-4B0D-8934-E2F1423F500A}" type="pres">
      <dgm:prSet presAssocID="{A6FB5ED4-8893-4F58-BFF6-63523D49363C}" presName="accentRepeatNode" presStyleLbl="solidFgAcc1" presStyleIdx="0" presStyleCnt="2"/>
      <dgm:spPr/>
    </dgm:pt>
    <dgm:pt modelId="{55DEDCEE-5862-4878-88B0-44DE757C6BE6}" type="pres">
      <dgm:prSet presAssocID="{E24EB0E0-9372-480A-9E27-EC3FE5844BAA}" presName="text_2" presStyleLbl="node1" presStyleIdx="1" presStyleCnt="2">
        <dgm:presLayoutVars>
          <dgm:bulletEnabled val="1"/>
        </dgm:presLayoutVars>
      </dgm:prSet>
      <dgm:spPr/>
    </dgm:pt>
    <dgm:pt modelId="{5A29E881-6AC0-4223-94BA-66512335B97F}" type="pres">
      <dgm:prSet presAssocID="{E24EB0E0-9372-480A-9E27-EC3FE5844BAA}" presName="accent_2" presStyleCnt="0"/>
      <dgm:spPr/>
    </dgm:pt>
    <dgm:pt modelId="{071C93FB-1938-42FC-88F2-B595981161F9}" type="pres">
      <dgm:prSet presAssocID="{E24EB0E0-9372-480A-9E27-EC3FE5844BAA}" presName="accentRepeatNode" presStyleLbl="solidFgAcc1" presStyleIdx="1" presStyleCnt="2"/>
      <dgm:spPr/>
    </dgm:pt>
  </dgm:ptLst>
  <dgm:cxnLst>
    <dgm:cxn modelId="{9E093E68-9E2B-465E-914A-FB3D12EB6038}" type="presOf" srcId="{F0FD91E4-3CA5-45DF-AA03-CF347CE50AE3}" destId="{406760B4-BA73-446B-B056-5782D45E57A9}" srcOrd="0" destOrd="0" presId="urn:microsoft.com/office/officeart/2008/layout/VerticalCurvedList"/>
    <dgm:cxn modelId="{27B62A94-618F-4DCA-A30E-59F1CBA65A9B}" srcId="{F0FD91E4-3CA5-45DF-AA03-CF347CE50AE3}" destId="{E24EB0E0-9372-480A-9E27-EC3FE5844BAA}" srcOrd="1" destOrd="0" parTransId="{2B6A3F3B-4F02-4ACB-BCAB-87FD27F4D5EF}" sibTransId="{3F531FD4-18C0-4BD3-9676-347E21379478}"/>
    <dgm:cxn modelId="{21104B99-A1C7-4F25-96AC-DA97C902053A}" srcId="{F0FD91E4-3CA5-45DF-AA03-CF347CE50AE3}" destId="{A6FB5ED4-8893-4F58-BFF6-63523D49363C}" srcOrd="0" destOrd="0" parTransId="{053C0D9A-811C-4CB5-A0BA-DCC55A373CC0}" sibTransId="{3F13340E-3724-417C-9E86-17AB9CA6D917}"/>
    <dgm:cxn modelId="{FB375D9D-B335-4AF2-9620-5F87DAE14029}" type="presOf" srcId="{E24EB0E0-9372-480A-9E27-EC3FE5844BAA}" destId="{55DEDCEE-5862-4878-88B0-44DE757C6BE6}" srcOrd="0" destOrd="0" presId="urn:microsoft.com/office/officeart/2008/layout/VerticalCurvedList"/>
    <dgm:cxn modelId="{65D671A6-2D7E-4A72-8004-2421284897F8}" type="presOf" srcId="{A6FB5ED4-8893-4F58-BFF6-63523D49363C}" destId="{7CF39856-D5A0-4A9D-8ADE-1FFE2A40DF5C}" srcOrd="0" destOrd="0" presId="urn:microsoft.com/office/officeart/2008/layout/VerticalCurvedList"/>
    <dgm:cxn modelId="{DB890EFB-D31C-4EBF-BD41-517171F8FAB3}" type="presOf" srcId="{3F13340E-3724-417C-9E86-17AB9CA6D917}" destId="{9D467D37-E465-422F-93E8-060E6B5DBA88}" srcOrd="0" destOrd="0" presId="urn:microsoft.com/office/officeart/2008/layout/VerticalCurvedList"/>
    <dgm:cxn modelId="{48F0FE08-770E-4B7C-AC39-D275059D6F00}" type="presParOf" srcId="{406760B4-BA73-446B-B056-5782D45E57A9}" destId="{CEBF0C75-A33A-44E3-B2BE-A3AD181B2960}" srcOrd="0" destOrd="0" presId="urn:microsoft.com/office/officeart/2008/layout/VerticalCurvedList"/>
    <dgm:cxn modelId="{AB822FC2-10BF-4E6A-85D5-2E1ABBCAE830}" type="presParOf" srcId="{CEBF0C75-A33A-44E3-B2BE-A3AD181B2960}" destId="{6F526660-74E3-4FA7-9C7E-B807841871DF}" srcOrd="0" destOrd="0" presId="urn:microsoft.com/office/officeart/2008/layout/VerticalCurvedList"/>
    <dgm:cxn modelId="{A9B6CFF1-532A-4B57-88EB-7ED98A6B5F6B}" type="presParOf" srcId="{6F526660-74E3-4FA7-9C7E-B807841871DF}" destId="{AB193021-8E93-4564-BCB8-9B9B15F2E3A3}" srcOrd="0" destOrd="0" presId="urn:microsoft.com/office/officeart/2008/layout/VerticalCurvedList"/>
    <dgm:cxn modelId="{1D1E4C38-3FB9-426D-AC66-C10E6B464CD7}" type="presParOf" srcId="{6F526660-74E3-4FA7-9C7E-B807841871DF}" destId="{9D467D37-E465-422F-93E8-060E6B5DBA88}" srcOrd="1" destOrd="0" presId="urn:microsoft.com/office/officeart/2008/layout/VerticalCurvedList"/>
    <dgm:cxn modelId="{25919718-332E-4BF0-9E03-3670BAB1D597}" type="presParOf" srcId="{6F526660-74E3-4FA7-9C7E-B807841871DF}" destId="{40411CDC-9DA4-4E96-B08F-C232D8AB5321}" srcOrd="2" destOrd="0" presId="urn:microsoft.com/office/officeart/2008/layout/VerticalCurvedList"/>
    <dgm:cxn modelId="{2097FF76-9B88-4285-A96B-6293941FCA89}" type="presParOf" srcId="{6F526660-74E3-4FA7-9C7E-B807841871DF}" destId="{5B1109E1-3A8C-468C-A9C0-8D96681FCC4D}" srcOrd="3" destOrd="0" presId="urn:microsoft.com/office/officeart/2008/layout/VerticalCurvedList"/>
    <dgm:cxn modelId="{3E272D65-40D3-457B-B0F0-A73DBD4A47BF}" type="presParOf" srcId="{CEBF0C75-A33A-44E3-B2BE-A3AD181B2960}" destId="{7CF39856-D5A0-4A9D-8ADE-1FFE2A40DF5C}" srcOrd="1" destOrd="0" presId="urn:microsoft.com/office/officeart/2008/layout/VerticalCurvedList"/>
    <dgm:cxn modelId="{77673F8D-767F-4D84-BEAB-922FEEAF54BF}" type="presParOf" srcId="{CEBF0C75-A33A-44E3-B2BE-A3AD181B2960}" destId="{3D38298F-1A7E-44F7-A083-1A3BDAC1E472}" srcOrd="2" destOrd="0" presId="urn:microsoft.com/office/officeart/2008/layout/VerticalCurvedList"/>
    <dgm:cxn modelId="{B81E7FBE-27FA-4B27-83FE-248DCAEA510E}" type="presParOf" srcId="{3D38298F-1A7E-44F7-A083-1A3BDAC1E472}" destId="{D4DB81F1-B7EB-4B0D-8934-E2F1423F500A}" srcOrd="0" destOrd="0" presId="urn:microsoft.com/office/officeart/2008/layout/VerticalCurvedList"/>
    <dgm:cxn modelId="{B860064D-CFC8-4514-9CB1-32564509EE12}" type="presParOf" srcId="{CEBF0C75-A33A-44E3-B2BE-A3AD181B2960}" destId="{55DEDCEE-5862-4878-88B0-44DE757C6BE6}" srcOrd="3" destOrd="0" presId="urn:microsoft.com/office/officeart/2008/layout/VerticalCurvedList"/>
    <dgm:cxn modelId="{274608C2-9366-4DB8-BC25-9AF6FF446B7A}" type="presParOf" srcId="{CEBF0C75-A33A-44E3-B2BE-A3AD181B2960}" destId="{5A29E881-6AC0-4223-94BA-66512335B97F}" srcOrd="4" destOrd="0" presId="urn:microsoft.com/office/officeart/2008/layout/VerticalCurvedList"/>
    <dgm:cxn modelId="{A57F03A0-B69E-4303-97DD-A1380EA595B4}" type="presParOf" srcId="{5A29E881-6AC0-4223-94BA-66512335B97F}" destId="{071C93FB-1938-42FC-88F2-B595981161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A7450F7E-866F-49D4-8932-49301D95AAEF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電子收文作業</a:t>
          </a:r>
        </a:p>
      </dgm:t>
    </dgm:pt>
    <dgm:pt modelId="{56BF3996-A1C3-4C4B-AA2E-85920F0942A3}" type="parTrans" cxnId="{48120DE3-B9CC-4C0E-9CB2-D0A39C2F63B7}">
      <dgm:prSet/>
      <dgm:spPr/>
      <dgm:t>
        <a:bodyPr/>
        <a:lstStyle/>
        <a:p>
          <a:endParaRPr lang="zh-TW" altLang="en-US" sz="24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666C1A-A4BE-4438-9734-71AF3C8B6C01}" type="sibTrans" cxnId="{48120DE3-B9CC-4C0E-9CB2-D0A39C2F63B7}">
      <dgm:prSet/>
      <dgm:spPr/>
      <dgm:t>
        <a:bodyPr/>
        <a:lstStyle/>
        <a:p>
          <a:endParaRPr lang="zh-TW" altLang="en-US" sz="24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A4253C-F85B-4EAD-AD99-35839CA843F7}">
      <dgm:prSet phldrT="[文字]" custT="1"/>
      <dgm:spPr/>
      <dgm:t>
        <a:bodyPr/>
        <a:lstStyle/>
        <a:p>
          <a:r>
            <a:rPr lang="zh-TW" altLang="en-US" sz="2400" b="1">
              <a:solidFill>
                <a:schemeClr val="tx1">
                  <a:lumMod val="85000"/>
                  <a:lumOff val="15000"/>
                </a:schemeClr>
              </a:solidFill>
            </a:rPr>
            <a:t>來文掃描作業</a:t>
          </a:r>
          <a:endParaRPr lang="zh-TW" altLang="en-US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48CF44-465E-43D9-859A-523916E2BF4E}" type="parTrans" cxnId="{FCF93414-E8BC-492D-BB5B-BD361D57844E}">
      <dgm:prSet/>
      <dgm:spPr/>
      <dgm:t>
        <a:bodyPr/>
        <a:lstStyle/>
        <a:p>
          <a:endParaRPr lang="zh-TW" altLang="en-US" b="1"/>
        </a:p>
      </dgm:t>
    </dgm:pt>
    <dgm:pt modelId="{F4C9770E-F578-4BD2-A2F3-E9D526523644}" type="sibTrans" cxnId="{FCF93414-E8BC-492D-BB5B-BD361D57844E}">
      <dgm:prSet/>
      <dgm:spPr/>
      <dgm:t>
        <a:bodyPr/>
        <a:lstStyle/>
        <a:p>
          <a:endParaRPr lang="zh-TW" altLang="en-US" b="1"/>
        </a:p>
      </dgm:t>
    </dgm:pt>
    <dgm:pt modelId="{2B05DE15-C165-43ED-A881-8A871ABDFE10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紙本收文作業</a:t>
          </a:r>
        </a:p>
      </dgm:t>
    </dgm:pt>
    <dgm:pt modelId="{D2A77C74-26B2-4814-A35A-4261F2CD5091}" type="parTrans" cxnId="{4B422F9A-75C3-4B87-B778-4A5930129A5B}">
      <dgm:prSet/>
      <dgm:spPr/>
      <dgm:t>
        <a:bodyPr/>
        <a:lstStyle/>
        <a:p>
          <a:endParaRPr lang="zh-TW" altLang="en-US" b="1"/>
        </a:p>
      </dgm:t>
    </dgm:pt>
    <dgm:pt modelId="{02218483-5A23-467E-8C2A-D5690FD8A61A}" type="sibTrans" cxnId="{4B422F9A-75C3-4B87-B778-4A5930129A5B}">
      <dgm:prSet/>
      <dgm:spPr/>
      <dgm:t>
        <a:bodyPr/>
        <a:lstStyle/>
        <a:p>
          <a:endParaRPr lang="zh-TW" altLang="en-US" b="1"/>
        </a:p>
      </dgm:t>
    </dgm:pt>
    <dgm:pt modelId="{C8B2FBCF-8D6A-4074-82E9-4FBD56B844F3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電子交換</a:t>
          </a:r>
        </a:p>
      </dgm:t>
    </dgm:pt>
    <dgm:pt modelId="{23B9DFCB-1FD7-434F-8644-671D8C7178ED}" type="parTrans" cxnId="{958672C1-5CB5-4B8F-8B65-4BC159D1E0CA}">
      <dgm:prSet/>
      <dgm:spPr/>
      <dgm:t>
        <a:bodyPr/>
        <a:lstStyle/>
        <a:p>
          <a:endParaRPr lang="zh-TW" altLang="en-US"/>
        </a:p>
      </dgm:t>
    </dgm:pt>
    <dgm:pt modelId="{580D0871-C9F7-4787-A079-0E5BA7841CFE}" type="sibTrans" cxnId="{958672C1-5CB5-4B8F-8B65-4BC159D1E0CA}">
      <dgm:prSet/>
      <dgm:spPr/>
      <dgm:t>
        <a:bodyPr/>
        <a:lstStyle/>
        <a:p>
          <a:endParaRPr lang="zh-TW" altLang="en-US"/>
        </a:p>
      </dgm:t>
    </dgm:pt>
    <dgm:pt modelId="{14A07800-69DA-40CF-93E6-8BBDDE9FF22B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憑證作業</a:t>
          </a:r>
        </a:p>
      </dgm:t>
    </dgm:pt>
    <dgm:pt modelId="{80301C05-7F09-44E5-8F0F-0604E8B8D380}" type="sibTrans" cxnId="{CA0DD56F-ECA6-412C-9EC6-787E5D0E8ED4}">
      <dgm:prSet/>
      <dgm:spPr/>
      <dgm:t>
        <a:bodyPr/>
        <a:lstStyle/>
        <a:p>
          <a:endParaRPr lang="zh-TW" altLang="en-US"/>
        </a:p>
      </dgm:t>
    </dgm:pt>
    <dgm:pt modelId="{9AB59499-3769-4777-920E-D1AF1CCE48C1}" type="parTrans" cxnId="{CA0DD56F-ECA6-412C-9EC6-787E5D0E8ED4}">
      <dgm:prSet/>
      <dgm:spPr/>
      <dgm:t>
        <a:bodyPr/>
        <a:lstStyle/>
        <a:p>
          <a:endParaRPr lang="zh-TW" altLang="en-US"/>
        </a:p>
      </dgm:t>
    </dgm:pt>
    <dgm:pt modelId="{406760B4-BA73-446B-B056-5782D45E57A9}" type="pres">
      <dgm:prSet presAssocID="{F0FD91E4-3CA5-45DF-AA03-CF347CE50AE3}" presName="Name0" presStyleCnt="0">
        <dgm:presLayoutVars>
          <dgm:chMax val="7"/>
          <dgm:chPref val="7"/>
          <dgm:dir/>
        </dgm:presLayoutVars>
      </dgm:prSet>
      <dgm:spPr/>
    </dgm:pt>
    <dgm:pt modelId="{CEBF0C75-A33A-44E3-B2BE-A3AD181B2960}" type="pres">
      <dgm:prSet presAssocID="{F0FD91E4-3CA5-45DF-AA03-CF347CE50AE3}" presName="Name1" presStyleCnt="0"/>
      <dgm:spPr/>
    </dgm:pt>
    <dgm:pt modelId="{6F526660-74E3-4FA7-9C7E-B807841871DF}" type="pres">
      <dgm:prSet presAssocID="{F0FD91E4-3CA5-45DF-AA03-CF347CE50AE3}" presName="cycle" presStyleCnt="0"/>
      <dgm:spPr/>
    </dgm:pt>
    <dgm:pt modelId="{AB193021-8E93-4564-BCB8-9B9B15F2E3A3}" type="pres">
      <dgm:prSet presAssocID="{F0FD91E4-3CA5-45DF-AA03-CF347CE50AE3}" presName="srcNode" presStyleLbl="node1" presStyleIdx="0" presStyleCnt="5"/>
      <dgm:spPr/>
    </dgm:pt>
    <dgm:pt modelId="{9D467D37-E465-422F-93E8-060E6B5DBA88}" type="pres">
      <dgm:prSet presAssocID="{F0FD91E4-3CA5-45DF-AA03-CF347CE50AE3}" presName="conn" presStyleLbl="parChTrans1D2" presStyleIdx="0" presStyleCnt="1"/>
      <dgm:spPr/>
    </dgm:pt>
    <dgm:pt modelId="{40411CDC-9DA4-4E96-B08F-C232D8AB5321}" type="pres">
      <dgm:prSet presAssocID="{F0FD91E4-3CA5-45DF-AA03-CF347CE50AE3}" presName="extraNode" presStyleLbl="node1" presStyleIdx="0" presStyleCnt="5"/>
      <dgm:spPr/>
    </dgm:pt>
    <dgm:pt modelId="{5B1109E1-3A8C-468C-A9C0-8D96681FCC4D}" type="pres">
      <dgm:prSet presAssocID="{F0FD91E4-3CA5-45DF-AA03-CF347CE50AE3}" presName="dstNode" presStyleLbl="node1" presStyleIdx="0" presStyleCnt="5"/>
      <dgm:spPr/>
    </dgm:pt>
    <dgm:pt modelId="{04A3B7BD-DC69-44D1-8A35-F3B04CE24575}" type="pres">
      <dgm:prSet presAssocID="{14A07800-69DA-40CF-93E6-8BBDDE9FF22B}" presName="text_1" presStyleLbl="node1" presStyleIdx="0" presStyleCnt="5">
        <dgm:presLayoutVars>
          <dgm:bulletEnabled val="1"/>
        </dgm:presLayoutVars>
      </dgm:prSet>
      <dgm:spPr/>
    </dgm:pt>
    <dgm:pt modelId="{35A99B80-5A11-4F4A-9479-55C64D72CE36}" type="pres">
      <dgm:prSet presAssocID="{14A07800-69DA-40CF-93E6-8BBDDE9FF22B}" presName="accent_1" presStyleCnt="0"/>
      <dgm:spPr/>
    </dgm:pt>
    <dgm:pt modelId="{787BDFFA-AF8C-45E8-A913-3922E7610596}" type="pres">
      <dgm:prSet presAssocID="{14A07800-69DA-40CF-93E6-8BBDDE9FF22B}" presName="accentRepeatNode" presStyleLbl="solidFgAcc1" presStyleIdx="0" presStyleCnt="5"/>
      <dgm:spPr/>
    </dgm:pt>
    <dgm:pt modelId="{4ADCA1FC-0E4A-4D57-92B4-17DE054E40A3}" type="pres">
      <dgm:prSet presAssocID="{C8B2FBCF-8D6A-4074-82E9-4FBD56B844F3}" presName="text_2" presStyleLbl="node1" presStyleIdx="1" presStyleCnt="5">
        <dgm:presLayoutVars>
          <dgm:bulletEnabled val="1"/>
        </dgm:presLayoutVars>
      </dgm:prSet>
      <dgm:spPr/>
    </dgm:pt>
    <dgm:pt modelId="{CA924AF1-EAC7-4137-8B82-D43C189B5037}" type="pres">
      <dgm:prSet presAssocID="{C8B2FBCF-8D6A-4074-82E9-4FBD56B844F3}" presName="accent_2" presStyleCnt="0"/>
      <dgm:spPr/>
    </dgm:pt>
    <dgm:pt modelId="{DF6F8198-817B-4E52-8D0A-209D140BEBD8}" type="pres">
      <dgm:prSet presAssocID="{C8B2FBCF-8D6A-4074-82E9-4FBD56B844F3}" presName="accentRepeatNode" presStyleLbl="solidFgAcc1" presStyleIdx="1" presStyleCnt="5"/>
      <dgm:spPr/>
    </dgm:pt>
    <dgm:pt modelId="{4EBE0F94-7B78-43C4-927E-C352F74DC6EE}" type="pres">
      <dgm:prSet presAssocID="{A7450F7E-866F-49D4-8932-49301D95AAEF}" presName="text_3" presStyleLbl="node1" presStyleIdx="2" presStyleCnt="5">
        <dgm:presLayoutVars>
          <dgm:bulletEnabled val="1"/>
        </dgm:presLayoutVars>
      </dgm:prSet>
      <dgm:spPr/>
    </dgm:pt>
    <dgm:pt modelId="{16E844C8-E56E-4B04-A38D-617D0E338AF3}" type="pres">
      <dgm:prSet presAssocID="{A7450F7E-866F-49D4-8932-49301D95AAEF}" presName="accent_3" presStyleCnt="0"/>
      <dgm:spPr/>
    </dgm:pt>
    <dgm:pt modelId="{2BBF13B5-C653-4960-9C21-EDA7279C4590}" type="pres">
      <dgm:prSet presAssocID="{A7450F7E-866F-49D4-8932-49301D95AAEF}" presName="accentRepeatNode" presStyleLbl="solidFgAcc1" presStyleIdx="2" presStyleCnt="5"/>
      <dgm:spPr/>
    </dgm:pt>
    <dgm:pt modelId="{6F6DDCD8-DAA9-401B-8F59-A1FAEC431D26}" type="pres">
      <dgm:prSet presAssocID="{6DA4253C-F85B-4EAD-AD99-35839CA843F7}" presName="text_4" presStyleLbl="node1" presStyleIdx="3" presStyleCnt="5">
        <dgm:presLayoutVars>
          <dgm:bulletEnabled val="1"/>
        </dgm:presLayoutVars>
      </dgm:prSet>
      <dgm:spPr/>
    </dgm:pt>
    <dgm:pt modelId="{EE617752-8717-4897-9438-D03478862469}" type="pres">
      <dgm:prSet presAssocID="{6DA4253C-F85B-4EAD-AD99-35839CA843F7}" presName="accent_4" presStyleCnt="0"/>
      <dgm:spPr/>
    </dgm:pt>
    <dgm:pt modelId="{86DC45CE-F22A-4000-9A6F-CEF029D07BD5}" type="pres">
      <dgm:prSet presAssocID="{6DA4253C-F85B-4EAD-AD99-35839CA843F7}" presName="accentRepeatNode" presStyleLbl="solidFgAcc1" presStyleIdx="3" presStyleCnt="5"/>
      <dgm:spPr/>
    </dgm:pt>
    <dgm:pt modelId="{70E430CE-DA58-40E6-970E-6C32FFF4BE35}" type="pres">
      <dgm:prSet presAssocID="{2B05DE15-C165-43ED-A881-8A871ABDFE10}" presName="text_5" presStyleLbl="node1" presStyleIdx="4" presStyleCnt="5">
        <dgm:presLayoutVars>
          <dgm:bulletEnabled val="1"/>
        </dgm:presLayoutVars>
      </dgm:prSet>
      <dgm:spPr/>
    </dgm:pt>
    <dgm:pt modelId="{A7335D92-32BB-4983-A20A-7DEA02A86FC3}" type="pres">
      <dgm:prSet presAssocID="{2B05DE15-C165-43ED-A881-8A871ABDFE10}" presName="accent_5" presStyleCnt="0"/>
      <dgm:spPr/>
    </dgm:pt>
    <dgm:pt modelId="{95C331A2-20A5-49E4-B883-CAF755CC14A9}" type="pres">
      <dgm:prSet presAssocID="{2B05DE15-C165-43ED-A881-8A871ABDFE10}" presName="accentRepeatNode" presStyleLbl="solidFgAcc1" presStyleIdx="4" presStyleCnt="5"/>
      <dgm:spPr/>
    </dgm:pt>
  </dgm:ptLst>
  <dgm:cxnLst>
    <dgm:cxn modelId="{FCF93414-E8BC-492D-BB5B-BD361D57844E}" srcId="{F0FD91E4-3CA5-45DF-AA03-CF347CE50AE3}" destId="{6DA4253C-F85B-4EAD-AD99-35839CA843F7}" srcOrd="3" destOrd="0" parTransId="{F548CF44-465E-43D9-859A-523916E2BF4E}" sibTransId="{F4C9770E-F578-4BD2-A2F3-E9D526523644}"/>
    <dgm:cxn modelId="{AB5B3714-BA4A-47CD-A3E2-0F9002E8FC7A}" type="presOf" srcId="{80301C05-7F09-44E5-8F0F-0604E8B8D380}" destId="{9D467D37-E465-422F-93E8-060E6B5DBA88}" srcOrd="0" destOrd="0" presId="urn:microsoft.com/office/officeart/2008/layout/VerticalCurvedList"/>
    <dgm:cxn modelId="{8FDC9A3A-5588-4822-917C-6B08E2B15E82}" type="presOf" srcId="{2B05DE15-C165-43ED-A881-8A871ABDFE10}" destId="{70E430CE-DA58-40E6-970E-6C32FFF4BE35}" srcOrd="0" destOrd="0" presId="urn:microsoft.com/office/officeart/2008/layout/VerticalCurvedList"/>
    <dgm:cxn modelId="{D998813F-5C4B-4D03-9B02-FABEA184BD0D}" type="presOf" srcId="{C8B2FBCF-8D6A-4074-82E9-4FBD56B844F3}" destId="{4ADCA1FC-0E4A-4D57-92B4-17DE054E40A3}" srcOrd="0" destOrd="0" presId="urn:microsoft.com/office/officeart/2008/layout/VerticalCurvedList"/>
    <dgm:cxn modelId="{0A172D46-AD2B-411C-8C14-74259A133A20}" type="presOf" srcId="{14A07800-69DA-40CF-93E6-8BBDDE9FF22B}" destId="{04A3B7BD-DC69-44D1-8A35-F3B04CE24575}" srcOrd="0" destOrd="0" presId="urn:microsoft.com/office/officeart/2008/layout/VerticalCurvedList"/>
    <dgm:cxn modelId="{9E093E68-9E2B-465E-914A-FB3D12EB6038}" type="presOf" srcId="{F0FD91E4-3CA5-45DF-AA03-CF347CE50AE3}" destId="{406760B4-BA73-446B-B056-5782D45E57A9}" srcOrd="0" destOrd="0" presId="urn:microsoft.com/office/officeart/2008/layout/VerticalCurvedList"/>
    <dgm:cxn modelId="{CA0DD56F-ECA6-412C-9EC6-787E5D0E8ED4}" srcId="{F0FD91E4-3CA5-45DF-AA03-CF347CE50AE3}" destId="{14A07800-69DA-40CF-93E6-8BBDDE9FF22B}" srcOrd="0" destOrd="0" parTransId="{9AB59499-3769-4777-920E-D1AF1CCE48C1}" sibTransId="{80301C05-7F09-44E5-8F0F-0604E8B8D380}"/>
    <dgm:cxn modelId="{CED5858F-8069-4150-BB1C-9C8E5082EA19}" type="presOf" srcId="{6DA4253C-F85B-4EAD-AD99-35839CA843F7}" destId="{6F6DDCD8-DAA9-401B-8F59-A1FAEC431D26}" srcOrd="0" destOrd="0" presId="urn:microsoft.com/office/officeart/2008/layout/VerticalCurvedList"/>
    <dgm:cxn modelId="{4B422F9A-75C3-4B87-B778-4A5930129A5B}" srcId="{F0FD91E4-3CA5-45DF-AA03-CF347CE50AE3}" destId="{2B05DE15-C165-43ED-A881-8A871ABDFE10}" srcOrd="4" destOrd="0" parTransId="{D2A77C74-26B2-4814-A35A-4261F2CD5091}" sibTransId="{02218483-5A23-467E-8C2A-D5690FD8A61A}"/>
    <dgm:cxn modelId="{958672C1-5CB5-4B8F-8B65-4BC159D1E0CA}" srcId="{F0FD91E4-3CA5-45DF-AA03-CF347CE50AE3}" destId="{C8B2FBCF-8D6A-4074-82E9-4FBD56B844F3}" srcOrd="1" destOrd="0" parTransId="{23B9DFCB-1FD7-434F-8644-671D8C7178ED}" sibTransId="{580D0871-C9F7-4787-A079-0E5BA7841CFE}"/>
    <dgm:cxn modelId="{93561FD6-AC13-4A8B-A64A-B491B7DA30FE}" type="presOf" srcId="{A7450F7E-866F-49D4-8932-49301D95AAEF}" destId="{4EBE0F94-7B78-43C4-927E-C352F74DC6EE}" srcOrd="0" destOrd="0" presId="urn:microsoft.com/office/officeart/2008/layout/VerticalCurvedList"/>
    <dgm:cxn modelId="{48120DE3-B9CC-4C0E-9CB2-D0A39C2F63B7}" srcId="{F0FD91E4-3CA5-45DF-AA03-CF347CE50AE3}" destId="{A7450F7E-866F-49D4-8932-49301D95AAEF}" srcOrd="2" destOrd="0" parTransId="{56BF3996-A1C3-4C4B-AA2E-85920F0942A3}" sibTransId="{E8666C1A-A4BE-4438-9734-71AF3C8B6C01}"/>
    <dgm:cxn modelId="{48F0FE08-770E-4B7C-AC39-D275059D6F00}" type="presParOf" srcId="{406760B4-BA73-446B-B056-5782D45E57A9}" destId="{CEBF0C75-A33A-44E3-B2BE-A3AD181B2960}" srcOrd="0" destOrd="0" presId="urn:microsoft.com/office/officeart/2008/layout/VerticalCurvedList"/>
    <dgm:cxn modelId="{AB822FC2-10BF-4E6A-85D5-2E1ABBCAE830}" type="presParOf" srcId="{CEBF0C75-A33A-44E3-B2BE-A3AD181B2960}" destId="{6F526660-74E3-4FA7-9C7E-B807841871DF}" srcOrd="0" destOrd="0" presId="urn:microsoft.com/office/officeart/2008/layout/VerticalCurvedList"/>
    <dgm:cxn modelId="{A9B6CFF1-532A-4B57-88EB-7ED98A6B5F6B}" type="presParOf" srcId="{6F526660-74E3-4FA7-9C7E-B807841871DF}" destId="{AB193021-8E93-4564-BCB8-9B9B15F2E3A3}" srcOrd="0" destOrd="0" presId="urn:microsoft.com/office/officeart/2008/layout/VerticalCurvedList"/>
    <dgm:cxn modelId="{1D1E4C38-3FB9-426D-AC66-C10E6B464CD7}" type="presParOf" srcId="{6F526660-74E3-4FA7-9C7E-B807841871DF}" destId="{9D467D37-E465-422F-93E8-060E6B5DBA88}" srcOrd="1" destOrd="0" presId="urn:microsoft.com/office/officeart/2008/layout/VerticalCurvedList"/>
    <dgm:cxn modelId="{25919718-332E-4BF0-9E03-3670BAB1D597}" type="presParOf" srcId="{6F526660-74E3-4FA7-9C7E-B807841871DF}" destId="{40411CDC-9DA4-4E96-B08F-C232D8AB5321}" srcOrd="2" destOrd="0" presId="urn:microsoft.com/office/officeart/2008/layout/VerticalCurvedList"/>
    <dgm:cxn modelId="{2097FF76-9B88-4285-A96B-6293941FCA89}" type="presParOf" srcId="{6F526660-74E3-4FA7-9C7E-B807841871DF}" destId="{5B1109E1-3A8C-468C-A9C0-8D96681FCC4D}" srcOrd="3" destOrd="0" presId="urn:microsoft.com/office/officeart/2008/layout/VerticalCurvedList"/>
    <dgm:cxn modelId="{AC95F7DF-DAAA-4025-8F81-7B2B4BBDDA91}" type="presParOf" srcId="{CEBF0C75-A33A-44E3-B2BE-A3AD181B2960}" destId="{04A3B7BD-DC69-44D1-8A35-F3B04CE24575}" srcOrd="1" destOrd="0" presId="urn:microsoft.com/office/officeart/2008/layout/VerticalCurvedList"/>
    <dgm:cxn modelId="{C473A4A0-CD54-4366-8E2F-5F73E4578E28}" type="presParOf" srcId="{CEBF0C75-A33A-44E3-B2BE-A3AD181B2960}" destId="{35A99B80-5A11-4F4A-9479-55C64D72CE36}" srcOrd="2" destOrd="0" presId="urn:microsoft.com/office/officeart/2008/layout/VerticalCurvedList"/>
    <dgm:cxn modelId="{46A8A595-7ABE-4BD3-9066-4971724BB636}" type="presParOf" srcId="{35A99B80-5A11-4F4A-9479-55C64D72CE36}" destId="{787BDFFA-AF8C-45E8-A913-3922E7610596}" srcOrd="0" destOrd="0" presId="urn:microsoft.com/office/officeart/2008/layout/VerticalCurvedList"/>
    <dgm:cxn modelId="{59E7BF10-D206-42ED-A3F2-F47BD4007A30}" type="presParOf" srcId="{CEBF0C75-A33A-44E3-B2BE-A3AD181B2960}" destId="{4ADCA1FC-0E4A-4D57-92B4-17DE054E40A3}" srcOrd="3" destOrd="0" presId="urn:microsoft.com/office/officeart/2008/layout/VerticalCurvedList"/>
    <dgm:cxn modelId="{E09C3E6E-11BF-465A-ACC6-77998A91D09F}" type="presParOf" srcId="{CEBF0C75-A33A-44E3-B2BE-A3AD181B2960}" destId="{CA924AF1-EAC7-4137-8B82-D43C189B5037}" srcOrd="4" destOrd="0" presId="urn:microsoft.com/office/officeart/2008/layout/VerticalCurvedList"/>
    <dgm:cxn modelId="{65665C95-DFBB-4D50-96E1-F8E82CB47908}" type="presParOf" srcId="{CA924AF1-EAC7-4137-8B82-D43C189B5037}" destId="{DF6F8198-817B-4E52-8D0A-209D140BEBD8}" srcOrd="0" destOrd="0" presId="urn:microsoft.com/office/officeart/2008/layout/VerticalCurvedList"/>
    <dgm:cxn modelId="{7F4DA561-DA08-40D7-87C4-1C7D7543CABB}" type="presParOf" srcId="{CEBF0C75-A33A-44E3-B2BE-A3AD181B2960}" destId="{4EBE0F94-7B78-43C4-927E-C352F74DC6EE}" srcOrd="5" destOrd="0" presId="urn:microsoft.com/office/officeart/2008/layout/VerticalCurvedList"/>
    <dgm:cxn modelId="{938A5F6B-6896-43DF-B662-CF64914E3361}" type="presParOf" srcId="{CEBF0C75-A33A-44E3-B2BE-A3AD181B2960}" destId="{16E844C8-E56E-4B04-A38D-617D0E338AF3}" srcOrd="6" destOrd="0" presId="urn:microsoft.com/office/officeart/2008/layout/VerticalCurvedList"/>
    <dgm:cxn modelId="{85D2B16C-8C8A-484B-97B7-45C74593D990}" type="presParOf" srcId="{16E844C8-E56E-4B04-A38D-617D0E338AF3}" destId="{2BBF13B5-C653-4960-9C21-EDA7279C4590}" srcOrd="0" destOrd="0" presId="urn:microsoft.com/office/officeart/2008/layout/VerticalCurvedList"/>
    <dgm:cxn modelId="{A217458B-89A1-4999-A852-70111513B2DE}" type="presParOf" srcId="{CEBF0C75-A33A-44E3-B2BE-A3AD181B2960}" destId="{6F6DDCD8-DAA9-401B-8F59-A1FAEC431D26}" srcOrd="7" destOrd="0" presId="urn:microsoft.com/office/officeart/2008/layout/VerticalCurvedList"/>
    <dgm:cxn modelId="{A21401FA-C790-4DE7-AD31-760B7A3365BE}" type="presParOf" srcId="{CEBF0C75-A33A-44E3-B2BE-A3AD181B2960}" destId="{EE617752-8717-4897-9438-D03478862469}" srcOrd="8" destOrd="0" presId="urn:microsoft.com/office/officeart/2008/layout/VerticalCurvedList"/>
    <dgm:cxn modelId="{8C05F25D-16FD-48C2-8F3F-079B9B0C46DE}" type="presParOf" srcId="{EE617752-8717-4897-9438-D03478862469}" destId="{86DC45CE-F22A-4000-9A6F-CEF029D07BD5}" srcOrd="0" destOrd="0" presId="urn:microsoft.com/office/officeart/2008/layout/VerticalCurvedList"/>
    <dgm:cxn modelId="{D58F162E-3875-45C9-944F-5E86239555B1}" type="presParOf" srcId="{CEBF0C75-A33A-44E3-B2BE-A3AD181B2960}" destId="{70E430CE-DA58-40E6-970E-6C32FFF4BE35}" srcOrd="9" destOrd="0" presId="urn:microsoft.com/office/officeart/2008/layout/VerticalCurvedList"/>
    <dgm:cxn modelId="{736FE45C-DFD0-4BF6-A535-3D91CF67B25F}" type="presParOf" srcId="{CEBF0C75-A33A-44E3-B2BE-A3AD181B2960}" destId="{A7335D92-32BB-4983-A20A-7DEA02A86FC3}" srcOrd="10" destOrd="0" presId="urn:microsoft.com/office/officeart/2008/layout/VerticalCurvedList"/>
    <dgm:cxn modelId="{251E6803-41B6-432F-98A9-D5457208F3B6}" type="presParOf" srcId="{A7335D92-32BB-4983-A20A-7DEA02A86FC3}" destId="{95C331A2-20A5-49E4-B883-CAF755CC14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D9953D35-CE2D-48D2-B375-EBD7E88A6D4D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來文銷號</a:t>
          </a:r>
        </a:p>
      </dgm:t>
    </dgm:pt>
    <dgm:pt modelId="{3E83092A-F94F-4C32-B9FE-CA2B011D437C}" type="parTrans" cxnId="{33182690-CA59-4FF6-A292-07626AB7E508}">
      <dgm:prSet/>
      <dgm:spPr/>
      <dgm:t>
        <a:bodyPr/>
        <a:lstStyle/>
        <a:p>
          <a:endParaRPr lang="zh-TW" altLang="en-US" b="1"/>
        </a:p>
      </dgm:t>
    </dgm:pt>
    <dgm:pt modelId="{A37F6A9D-F7C7-4976-8849-6CEFE7E3AA44}" type="sibTrans" cxnId="{33182690-CA59-4FF6-A292-07626AB7E508}">
      <dgm:prSet/>
      <dgm:spPr/>
      <dgm:t>
        <a:bodyPr/>
        <a:lstStyle/>
        <a:p>
          <a:endParaRPr lang="zh-TW" altLang="en-US" b="1"/>
        </a:p>
      </dgm:t>
    </dgm:pt>
    <dgm:pt modelId="{CF8BB75A-0139-4F0C-8C54-C269B34707B4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來文修改</a:t>
          </a:r>
        </a:p>
      </dgm:t>
    </dgm:pt>
    <dgm:pt modelId="{402BABE5-D9FD-4986-98B0-AFA4EE7D1A89}" type="parTrans" cxnId="{8054A520-A909-4A92-BADC-7DB684113D36}">
      <dgm:prSet/>
      <dgm:spPr/>
      <dgm:t>
        <a:bodyPr/>
        <a:lstStyle/>
        <a:p>
          <a:endParaRPr lang="zh-TW" altLang="en-US"/>
        </a:p>
      </dgm:t>
    </dgm:pt>
    <dgm:pt modelId="{920E345C-B03B-4446-8E59-92961B2BBB70}" type="sibTrans" cxnId="{8054A520-A909-4A92-BADC-7DB684113D36}">
      <dgm:prSet/>
      <dgm:spPr/>
      <dgm:t>
        <a:bodyPr/>
        <a:lstStyle/>
        <a:p>
          <a:endParaRPr lang="zh-TW" altLang="en-US"/>
        </a:p>
      </dgm:t>
    </dgm:pt>
    <dgm:pt modelId="{598FB9BA-6122-4EE9-B1DA-186F75C848C4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分文流程</a:t>
          </a:r>
        </a:p>
      </dgm:t>
    </dgm:pt>
    <dgm:pt modelId="{FAE0C4BF-651A-438B-B014-3B8BBC7B8912}" type="parTrans" cxnId="{21F3E8D5-16C2-4901-AE10-95DED1382F60}">
      <dgm:prSet/>
      <dgm:spPr/>
      <dgm:t>
        <a:bodyPr/>
        <a:lstStyle/>
        <a:p>
          <a:endParaRPr lang="zh-TW" altLang="en-US"/>
        </a:p>
      </dgm:t>
    </dgm:pt>
    <dgm:pt modelId="{95B1A5BF-D54A-43CF-AE3B-6FD7901F4D4A}" type="sibTrans" cxnId="{21F3E8D5-16C2-4901-AE10-95DED1382F60}">
      <dgm:prSet/>
      <dgm:spPr/>
      <dgm:t>
        <a:bodyPr/>
        <a:lstStyle/>
        <a:p>
          <a:endParaRPr lang="zh-TW" altLang="en-US"/>
        </a:p>
      </dgm:t>
    </dgm:pt>
    <dgm:pt modelId="{B21EE279-5641-4404-9604-F947BA288719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附件管理</a:t>
          </a:r>
        </a:p>
      </dgm:t>
    </dgm:pt>
    <dgm:pt modelId="{5C5AAC1C-12BC-41E8-AC8E-09902D05A0D2}" type="parTrans" cxnId="{87BF04AE-5F02-40E4-900D-55C035996B42}">
      <dgm:prSet/>
      <dgm:spPr/>
    </dgm:pt>
    <dgm:pt modelId="{C798C4F9-CFF6-40AA-AEB2-D130A91233CC}" type="sibTrans" cxnId="{87BF04AE-5F02-40E4-900D-55C035996B42}">
      <dgm:prSet/>
      <dgm:spPr/>
    </dgm:pt>
    <dgm:pt modelId="{406760B4-BA73-446B-B056-5782D45E57A9}" type="pres">
      <dgm:prSet presAssocID="{F0FD91E4-3CA5-45DF-AA03-CF347CE50AE3}" presName="Name0" presStyleCnt="0">
        <dgm:presLayoutVars>
          <dgm:chMax val="7"/>
          <dgm:chPref val="7"/>
          <dgm:dir/>
        </dgm:presLayoutVars>
      </dgm:prSet>
      <dgm:spPr/>
    </dgm:pt>
    <dgm:pt modelId="{CEBF0C75-A33A-44E3-B2BE-A3AD181B2960}" type="pres">
      <dgm:prSet presAssocID="{F0FD91E4-3CA5-45DF-AA03-CF347CE50AE3}" presName="Name1" presStyleCnt="0"/>
      <dgm:spPr/>
    </dgm:pt>
    <dgm:pt modelId="{6F526660-74E3-4FA7-9C7E-B807841871DF}" type="pres">
      <dgm:prSet presAssocID="{F0FD91E4-3CA5-45DF-AA03-CF347CE50AE3}" presName="cycle" presStyleCnt="0"/>
      <dgm:spPr/>
    </dgm:pt>
    <dgm:pt modelId="{AB193021-8E93-4564-BCB8-9B9B15F2E3A3}" type="pres">
      <dgm:prSet presAssocID="{F0FD91E4-3CA5-45DF-AA03-CF347CE50AE3}" presName="srcNode" presStyleLbl="node1" presStyleIdx="0" presStyleCnt="4"/>
      <dgm:spPr/>
    </dgm:pt>
    <dgm:pt modelId="{9D467D37-E465-422F-93E8-060E6B5DBA88}" type="pres">
      <dgm:prSet presAssocID="{F0FD91E4-3CA5-45DF-AA03-CF347CE50AE3}" presName="conn" presStyleLbl="parChTrans1D2" presStyleIdx="0" presStyleCnt="1"/>
      <dgm:spPr/>
    </dgm:pt>
    <dgm:pt modelId="{40411CDC-9DA4-4E96-B08F-C232D8AB5321}" type="pres">
      <dgm:prSet presAssocID="{F0FD91E4-3CA5-45DF-AA03-CF347CE50AE3}" presName="extraNode" presStyleLbl="node1" presStyleIdx="0" presStyleCnt="4"/>
      <dgm:spPr/>
    </dgm:pt>
    <dgm:pt modelId="{5B1109E1-3A8C-468C-A9C0-8D96681FCC4D}" type="pres">
      <dgm:prSet presAssocID="{F0FD91E4-3CA5-45DF-AA03-CF347CE50AE3}" presName="dstNode" presStyleLbl="node1" presStyleIdx="0" presStyleCnt="4"/>
      <dgm:spPr/>
    </dgm:pt>
    <dgm:pt modelId="{D9A789DB-5AC3-4B85-82E6-1F9601022794}" type="pres">
      <dgm:prSet presAssocID="{598FB9BA-6122-4EE9-B1DA-186F75C848C4}" presName="text_1" presStyleLbl="node1" presStyleIdx="0" presStyleCnt="4">
        <dgm:presLayoutVars>
          <dgm:bulletEnabled val="1"/>
        </dgm:presLayoutVars>
      </dgm:prSet>
      <dgm:spPr/>
    </dgm:pt>
    <dgm:pt modelId="{BD22CD6A-D32E-439C-8DD6-AEEB035BEFA0}" type="pres">
      <dgm:prSet presAssocID="{598FB9BA-6122-4EE9-B1DA-186F75C848C4}" presName="accent_1" presStyleCnt="0"/>
      <dgm:spPr/>
    </dgm:pt>
    <dgm:pt modelId="{2BE8384E-021C-41EB-863E-39840CBAB4CA}" type="pres">
      <dgm:prSet presAssocID="{598FB9BA-6122-4EE9-B1DA-186F75C848C4}" presName="accentRepeatNode" presStyleLbl="solidFgAcc1" presStyleIdx="0" presStyleCnt="4"/>
      <dgm:spPr/>
    </dgm:pt>
    <dgm:pt modelId="{57D87B1A-7F1F-44E5-906B-B47963109F57}" type="pres">
      <dgm:prSet presAssocID="{B21EE279-5641-4404-9604-F947BA288719}" presName="text_2" presStyleLbl="node1" presStyleIdx="1" presStyleCnt="4">
        <dgm:presLayoutVars>
          <dgm:bulletEnabled val="1"/>
        </dgm:presLayoutVars>
      </dgm:prSet>
      <dgm:spPr/>
    </dgm:pt>
    <dgm:pt modelId="{79E4F43C-055D-452B-93D3-F9A801981BA8}" type="pres">
      <dgm:prSet presAssocID="{B21EE279-5641-4404-9604-F947BA288719}" presName="accent_2" presStyleCnt="0"/>
      <dgm:spPr/>
    </dgm:pt>
    <dgm:pt modelId="{C40F0176-5E7B-4E76-8789-2E15F74CA2F0}" type="pres">
      <dgm:prSet presAssocID="{B21EE279-5641-4404-9604-F947BA288719}" presName="accentRepeatNode" presStyleLbl="solidFgAcc1" presStyleIdx="1" presStyleCnt="4"/>
      <dgm:spPr/>
    </dgm:pt>
    <dgm:pt modelId="{C992E628-F0CA-4F3F-9D53-582792410E2A}" type="pres">
      <dgm:prSet presAssocID="{CF8BB75A-0139-4F0C-8C54-C269B34707B4}" presName="text_3" presStyleLbl="node1" presStyleIdx="2" presStyleCnt="4">
        <dgm:presLayoutVars>
          <dgm:bulletEnabled val="1"/>
        </dgm:presLayoutVars>
      </dgm:prSet>
      <dgm:spPr/>
    </dgm:pt>
    <dgm:pt modelId="{3181598E-FB6C-4422-A257-7621ED241608}" type="pres">
      <dgm:prSet presAssocID="{CF8BB75A-0139-4F0C-8C54-C269B34707B4}" presName="accent_3" presStyleCnt="0"/>
      <dgm:spPr/>
    </dgm:pt>
    <dgm:pt modelId="{9371EE11-49E9-472F-862B-A0EDFFAB7B81}" type="pres">
      <dgm:prSet presAssocID="{CF8BB75A-0139-4F0C-8C54-C269B34707B4}" presName="accentRepeatNode" presStyleLbl="solidFgAcc1" presStyleIdx="2" presStyleCnt="4"/>
      <dgm:spPr/>
    </dgm:pt>
    <dgm:pt modelId="{3F27E295-8D68-48AD-B999-BA2370C6CFB0}" type="pres">
      <dgm:prSet presAssocID="{D9953D35-CE2D-48D2-B375-EBD7E88A6D4D}" presName="text_4" presStyleLbl="node1" presStyleIdx="3" presStyleCnt="4">
        <dgm:presLayoutVars>
          <dgm:bulletEnabled val="1"/>
        </dgm:presLayoutVars>
      </dgm:prSet>
      <dgm:spPr/>
    </dgm:pt>
    <dgm:pt modelId="{F4023BEA-8A8F-4873-A868-27A9B6357B14}" type="pres">
      <dgm:prSet presAssocID="{D9953D35-CE2D-48D2-B375-EBD7E88A6D4D}" presName="accent_4" presStyleCnt="0"/>
      <dgm:spPr/>
    </dgm:pt>
    <dgm:pt modelId="{693B34CD-6F88-416F-AB2F-40481849B16D}" type="pres">
      <dgm:prSet presAssocID="{D9953D35-CE2D-48D2-B375-EBD7E88A6D4D}" presName="accentRepeatNode" presStyleLbl="solidFgAcc1" presStyleIdx="3" presStyleCnt="4"/>
      <dgm:spPr/>
    </dgm:pt>
  </dgm:ptLst>
  <dgm:cxnLst>
    <dgm:cxn modelId="{8054A520-A909-4A92-BADC-7DB684113D36}" srcId="{F0FD91E4-3CA5-45DF-AA03-CF347CE50AE3}" destId="{CF8BB75A-0139-4F0C-8C54-C269B34707B4}" srcOrd="2" destOrd="0" parTransId="{402BABE5-D9FD-4986-98B0-AFA4EE7D1A89}" sibTransId="{920E345C-B03B-4446-8E59-92961B2BBB70}"/>
    <dgm:cxn modelId="{165D5362-99E5-4487-AEEC-BB60479B6FB9}" type="presOf" srcId="{B21EE279-5641-4404-9604-F947BA288719}" destId="{57D87B1A-7F1F-44E5-906B-B47963109F57}" srcOrd="0" destOrd="0" presId="urn:microsoft.com/office/officeart/2008/layout/VerticalCurvedList"/>
    <dgm:cxn modelId="{2D89B163-1B36-48C6-BDB0-5A6915BFB10C}" type="presOf" srcId="{D9953D35-CE2D-48D2-B375-EBD7E88A6D4D}" destId="{3F27E295-8D68-48AD-B999-BA2370C6CFB0}" srcOrd="0" destOrd="0" presId="urn:microsoft.com/office/officeart/2008/layout/VerticalCurvedList"/>
    <dgm:cxn modelId="{9E093E68-9E2B-465E-914A-FB3D12EB6038}" type="presOf" srcId="{F0FD91E4-3CA5-45DF-AA03-CF347CE50AE3}" destId="{406760B4-BA73-446B-B056-5782D45E57A9}" srcOrd="0" destOrd="0" presId="urn:microsoft.com/office/officeart/2008/layout/VerticalCurvedList"/>
    <dgm:cxn modelId="{CA3EF07F-8B31-4996-83E6-20807A762426}" type="presOf" srcId="{CF8BB75A-0139-4F0C-8C54-C269B34707B4}" destId="{C992E628-F0CA-4F3F-9D53-582792410E2A}" srcOrd="0" destOrd="0" presId="urn:microsoft.com/office/officeart/2008/layout/VerticalCurvedList"/>
    <dgm:cxn modelId="{33182690-CA59-4FF6-A292-07626AB7E508}" srcId="{F0FD91E4-3CA5-45DF-AA03-CF347CE50AE3}" destId="{D9953D35-CE2D-48D2-B375-EBD7E88A6D4D}" srcOrd="3" destOrd="0" parTransId="{3E83092A-F94F-4C32-B9FE-CA2B011D437C}" sibTransId="{A37F6A9D-F7C7-4976-8849-6CEFE7E3AA44}"/>
    <dgm:cxn modelId="{87BF04AE-5F02-40E4-900D-55C035996B42}" srcId="{F0FD91E4-3CA5-45DF-AA03-CF347CE50AE3}" destId="{B21EE279-5641-4404-9604-F947BA288719}" srcOrd="1" destOrd="0" parTransId="{5C5AAC1C-12BC-41E8-AC8E-09902D05A0D2}" sibTransId="{C798C4F9-CFF6-40AA-AEB2-D130A91233CC}"/>
    <dgm:cxn modelId="{353825BE-2EA4-47C6-B1A9-8B0A482F3F73}" type="presOf" srcId="{598FB9BA-6122-4EE9-B1DA-186F75C848C4}" destId="{D9A789DB-5AC3-4B85-82E6-1F9601022794}" srcOrd="0" destOrd="0" presId="urn:microsoft.com/office/officeart/2008/layout/VerticalCurvedList"/>
    <dgm:cxn modelId="{21F3E8D5-16C2-4901-AE10-95DED1382F60}" srcId="{F0FD91E4-3CA5-45DF-AA03-CF347CE50AE3}" destId="{598FB9BA-6122-4EE9-B1DA-186F75C848C4}" srcOrd="0" destOrd="0" parTransId="{FAE0C4BF-651A-438B-B014-3B8BBC7B8912}" sibTransId="{95B1A5BF-D54A-43CF-AE3B-6FD7901F4D4A}"/>
    <dgm:cxn modelId="{A073A1F6-E704-4FE6-A12B-D3D8D2C5154D}" type="presOf" srcId="{95B1A5BF-D54A-43CF-AE3B-6FD7901F4D4A}" destId="{9D467D37-E465-422F-93E8-060E6B5DBA88}" srcOrd="0" destOrd="0" presId="urn:microsoft.com/office/officeart/2008/layout/VerticalCurvedList"/>
    <dgm:cxn modelId="{48F0FE08-770E-4B7C-AC39-D275059D6F00}" type="presParOf" srcId="{406760B4-BA73-446B-B056-5782D45E57A9}" destId="{CEBF0C75-A33A-44E3-B2BE-A3AD181B2960}" srcOrd="0" destOrd="0" presId="urn:microsoft.com/office/officeart/2008/layout/VerticalCurvedList"/>
    <dgm:cxn modelId="{AB822FC2-10BF-4E6A-85D5-2E1ABBCAE830}" type="presParOf" srcId="{CEBF0C75-A33A-44E3-B2BE-A3AD181B2960}" destId="{6F526660-74E3-4FA7-9C7E-B807841871DF}" srcOrd="0" destOrd="0" presId="urn:microsoft.com/office/officeart/2008/layout/VerticalCurvedList"/>
    <dgm:cxn modelId="{A9B6CFF1-532A-4B57-88EB-7ED98A6B5F6B}" type="presParOf" srcId="{6F526660-74E3-4FA7-9C7E-B807841871DF}" destId="{AB193021-8E93-4564-BCB8-9B9B15F2E3A3}" srcOrd="0" destOrd="0" presId="urn:microsoft.com/office/officeart/2008/layout/VerticalCurvedList"/>
    <dgm:cxn modelId="{1D1E4C38-3FB9-426D-AC66-C10E6B464CD7}" type="presParOf" srcId="{6F526660-74E3-4FA7-9C7E-B807841871DF}" destId="{9D467D37-E465-422F-93E8-060E6B5DBA88}" srcOrd="1" destOrd="0" presId="urn:microsoft.com/office/officeart/2008/layout/VerticalCurvedList"/>
    <dgm:cxn modelId="{25919718-332E-4BF0-9E03-3670BAB1D597}" type="presParOf" srcId="{6F526660-74E3-4FA7-9C7E-B807841871DF}" destId="{40411CDC-9DA4-4E96-B08F-C232D8AB5321}" srcOrd="2" destOrd="0" presId="urn:microsoft.com/office/officeart/2008/layout/VerticalCurvedList"/>
    <dgm:cxn modelId="{2097FF76-9B88-4285-A96B-6293941FCA89}" type="presParOf" srcId="{6F526660-74E3-4FA7-9C7E-B807841871DF}" destId="{5B1109E1-3A8C-468C-A9C0-8D96681FCC4D}" srcOrd="3" destOrd="0" presId="urn:microsoft.com/office/officeart/2008/layout/VerticalCurvedList"/>
    <dgm:cxn modelId="{E1CDC2EF-8157-44DA-BE8D-7E98170A6B50}" type="presParOf" srcId="{CEBF0C75-A33A-44E3-B2BE-A3AD181B2960}" destId="{D9A789DB-5AC3-4B85-82E6-1F9601022794}" srcOrd="1" destOrd="0" presId="urn:microsoft.com/office/officeart/2008/layout/VerticalCurvedList"/>
    <dgm:cxn modelId="{676AD19D-982C-4316-A24D-9C67C9CF3BC0}" type="presParOf" srcId="{CEBF0C75-A33A-44E3-B2BE-A3AD181B2960}" destId="{BD22CD6A-D32E-439C-8DD6-AEEB035BEFA0}" srcOrd="2" destOrd="0" presId="urn:microsoft.com/office/officeart/2008/layout/VerticalCurvedList"/>
    <dgm:cxn modelId="{9C85499C-F2CE-4FE2-A8F8-F9BCC548474F}" type="presParOf" srcId="{BD22CD6A-D32E-439C-8DD6-AEEB035BEFA0}" destId="{2BE8384E-021C-41EB-863E-39840CBAB4CA}" srcOrd="0" destOrd="0" presId="urn:microsoft.com/office/officeart/2008/layout/VerticalCurvedList"/>
    <dgm:cxn modelId="{D8927A42-9D45-4D64-AF68-9F57E9F14034}" type="presParOf" srcId="{CEBF0C75-A33A-44E3-B2BE-A3AD181B2960}" destId="{57D87B1A-7F1F-44E5-906B-B47963109F57}" srcOrd="3" destOrd="0" presId="urn:microsoft.com/office/officeart/2008/layout/VerticalCurvedList"/>
    <dgm:cxn modelId="{AD15576B-0179-41DB-A86E-7B2FEEB3E5F0}" type="presParOf" srcId="{CEBF0C75-A33A-44E3-B2BE-A3AD181B2960}" destId="{79E4F43C-055D-452B-93D3-F9A801981BA8}" srcOrd="4" destOrd="0" presId="urn:microsoft.com/office/officeart/2008/layout/VerticalCurvedList"/>
    <dgm:cxn modelId="{047FB8AC-FA3B-429C-A767-03BC8C3581BB}" type="presParOf" srcId="{79E4F43C-055D-452B-93D3-F9A801981BA8}" destId="{C40F0176-5E7B-4E76-8789-2E15F74CA2F0}" srcOrd="0" destOrd="0" presId="urn:microsoft.com/office/officeart/2008/layout/VerticalCurvedList"/>
    <dgm:cxn modelId="{2A18B156-3CA6-41B8-ABF5-66EB29677A55}" type="presParOf" srcId="{CEBF0C75-A33A-44E3-B2BE-A3AD181B2960}" destId="{C992E628-F0CA-4F3F-9D53-582792410E2A}" srcOrd="5" destOrd="0" presId="urn:microsoft.com/office/officeart/2008/layout/VerticalCurvedList"/>
    <dgm:cxn modelId="{A2DF6175-B319-42A5-BFA3-A303929611ED}" type="presParOf" srcId="{CEBF0C75-A33A-44E3-B2BE-A3AD181B2960}" destId="{3181598E-FB6C-4422-A257-7621ED241608}" srcOrd="6" destOrd="0" presId="urn:microsoft.com/office/officeart/2008/layout/VerticalCurvedList"/>
    <dgm:cxn modelId="{7CC81709-51DB-4DC3-98D0-99B5C761C907}" type="presParOf" srcId="{3181598E-FB6C-4422-A257-7621ED241608}" destId="{9371EE11-49E9-472F-862B-A0EDFFAB7B81}" srcOrd="0" destOrd="0" presId="urn:microsoft.com/office/officeart/2008/layout/VerticalCurvedList"/>
    <dgm:cxn modelId="{C90C1039-6710-433C-A5A4-703FD6FB9B28}" type="presParOf" srcId="{CEBF0C75-A33A-44E3-B2BE-A3AD181B2960}" destId="{3F27E295-8D68-48AD-B999-BA2370C6CFB0}" srcOrd="7" destOrd="0" presId="urn:microsoft.com/office/officeart/2008/layout/VerticalCurvedList"/>
    <dgm:cxn modelId="{31A0C885-BB74-4B96-B121-69795D481CEF}" type="presParOf" srcId="{CEBF0C75-A33A-44E3-B2BE-A3AD181B2960}" destId="{F4023BEA-8A8F-4873-A868-27A9B6357B14}" srcOrd="8" destOrd="0" presId="urn:microsoft.com/office/officeart/2008/layout/VerticalCurvedList"/>
    <dgm:cxn modelId="{EB6865E4-B930-45AB-95A3-6E13660C1A9F}" type="presParOf" srcId="{F4023BEA-8A8F-4873-A868-27A9B6357B14}" destId="{693B34CD-6F88-416F-AB2F-40481849B1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274C6-1D08-4BFC-929C-456B9E46B8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E13B92-950C-4745-90C5-F5B16199C2FD}">
      <dgm:prSet phldrT="[文字]" custT="1"/>
      <dgm:spPr/>
      <dgm:t>
        <a:bodyPr/>
        <a:lstStyle/>
        <a:p>
          <a:r>
            <a:rPr lang="zh-TW" altLang="en-US" sz="1600" b="1" dirty="0"/>
            <a:t>來文掃描上傳「取號」後，若需補掃來文如何處理？</a:t>
          </a:r>
        </a:p>
      </dgm:t>
    </dgm:pt>
    <dgm:pt modelId="{E0D46C1C-F352-4745-AE81-2603A7058B5C}" type="parTrans" cxnId="{59B938AF-11D8-42AE-A733-ED0949C5768A}">
      <dgm:prSet/>
      <dgm:spPr/>
      <dgm:t>
        <a:bodyPr/>
        <a:lstStyle/>
        <a:p>
          <a:endParaRPr lang="zh-TW" altLang="en-US" sz="1600" b="1"/>
        </a:p>
      </dgm:t>
    </dgm:pt>
    <dgm:pt modelId="{22A470C2-EF57-46B9-882F-B4994A3A6D7D}" type="sibTrans" cxnId="{59B938AF-11D8-42AE-A733-ED0949C5768A}">
      <dgm:prSet/>
      <dgm:spPr/>
      <dgm:t>
        <a:bodyPr/>
        <a:lstStyle/>
        <a:p>
          <a:endParaRPr lang="zh-TW" altLang="en-US" sz="1600" b="1"/>
        </a:p>
      </dgm:t>
    </dgm:pt>
    <dgm:pt modelId="{E06610B5-23F5-4AA5-A99F-C05B548FED0D}">
      <dgm:prSet phldrT="[文字]" custT="1"/>
      <dgm:spPr/>
      <dgm:t>
        <a:bodyPr/>
        <a:lstStyle/>
        <a:p>
          <a:r>
            <a:rPr lang="zh-TW" altLang="en-US" sz="1600" b="1" dirty="0"/>
            <a:t>請於「來文未結案」，重新上傳影像</a:t>
          </a:r>
          <a:r>
            <a:rPr lang="en-US" altLang="zh-TW" sz="1600" b="1" dirty="0"/>
            <a:t>.</a:t>
          </a:r>
          <a:r>
            <a:rPr lang="en-US" altLang="zh-TW" sz="1600" b="1" dirty="0" err="1"/>
            <a:t>tif</a:t>
          </a:r>
          <a:r>
            <a:rPr lang="zh-TW" altLang="en-US" sz="1600" b="1" dirty="0"/>
            <a:t>檔即可更新。</a:t>
          </a:r>
        </a:p>
      </dgm:t>
    </dgm:pt>
    <dgm:pt modelId="{5718FA5B-737C-47C9-9E08-F88A1B132E84}" type="parTrans" cxnId="{79579C8C-7C1F-4CD4-8AF1-F8FA30A8ADF5}">
      <dgm:prSet/>
      <dgm:spPr/>
      <dgm:t>
        <a:bodyPr/>
        <a:lstStyle/>
        <a:p>
          <a:endParaRPr lang="zh-TW" altLang="en-US" sz="1600" b="1"/>
        </a:p>
      </dgm:t>
    </dgm:pt>
    <dgm:pt modelId="{5E8F37F3-3040-4727-B18F-CA41033246CF}" type="sibTrans" cxnId="{79579C8C-7C1F-4CD4-8AF1-F8FA30A8ADF5}">
      <dgm:prSet/>
      <dgm:spPr/>
      <dgm:t>
        <a:bodyPr/>
        <a:lstStyle/>
        <a:p>
          <a:endParaRPr lang="zh-TW" altLang="en-US" sz="1600" b="1"/>
        </a:p>
      </dgm:t>
    </dgm:pt>
    <dgm:pt modelId="{AF8D2F12-3011-4433-8F71-5F5217C3AFBD}">
      <dgm:prSet phldrT="[文字]" custT="1"/>
      <dgm:spPr/>
      <dgm:t>
        <a:bodyPr/>
        <a:lstStyle/>
        <a:p>
          <a:r>
            <a:rPr lang="zh-TW" altLang="en-US" sz="1600" b="1" dirty="0"/>
            <a:t>來文附件如何補上傳或抽換？</a:t>
          </a:r>
        </a:p>
      </dgm:t>
    </dgm:pt>
    <dgm:pt modelId="{F9F8E0D8-73AF-4133-95A2-33E0D1BF8C59}" type="parTrans" cxnId="{7102D1E2-F9B8-4E4B-8CD3-CF1B5856381A}">
      <dgm:prSet/>
      <dgm:spPr/>
      <dgm:t>
        <a:bodyPr/>
        <a:lstStyle/>
        <a:p>
          <a:endParaRPr lang="zh-TW" altLang="en-US" sz="1600" b="1"/>
        </a:p>
      </dgm:t>
    </dgm:pt>
    <dgm:pt modelId="{04E824E2-D5ED-44EC-A4BC-9CD748116313}" type="sibTrans" cxnId="{7102D1E2-F9B8-4E4B-8CD3-CF1B5856381A}">
      <dgm:prSet/>
      <dgm:spPr/>
      <dgm:t>
        <a:bodyPr/>
        <a:lstStyle/>
        <a:p>
          <a:endParaRPr lang="zh-TW" altLang="en-US" sz="1600" b="1"/>
        </a:p>
      </dgm:t>
    </dgm:pt>
    <dgm:pt modelId="{F71615D8-DECB-4949-B4CC-1258B11FB3CF}">
      <dgm:prSet phldrT="[文字]" custT="1"/>
      <dgm:spPr/>
      <dgm:t>
        <a:bodyPr/>
        <a:lstStyle/>
        <a:p>
          <a:r>
            <a:rPr lang="zh-TW" altLang="en-US" sz="1600" b="1" dirty="0"/>
            <a:t>請於「來文未結案」，找到此筆來文，點選附件管理進行。</a:t>
          </a:r>
        </a:p>
      </dgm:t>
    </dgm:pt>
    <dgm:pt modelId="{25666CCB-ED5F-4F8B-8945-E4D41C26F7E2}" type="parTrans" cxnId="{05EE41CB-E048-446B-B671-1D74494D2332}">
      <dgm:prSet/>
      <dgm:spPr/>
      <dgm:t>
        <a:bodyPr/>
        <a:lstStyle/>
        <a:p>
          <a:endParaRPr lang="zh-TW" altLang="en-US" sz="1600" b="1"/>
        </a:p>
      </dgm:t>
    </dgm:pt>
    <dgm:pt modelId="{748CD8CB-BCD9-4F33-9E6C-91C00062DEA4}" type="sibTrans" cxnId="{05EE41CB-E048-446B-B671-1D74494D2332}">
      <dgm:prSet/>
      <dgm:spPr/>
      <dgm:t>
        <a:bodyPr/>
        <a:lstStyle/>
        <a:p>
          <a:endParaRPr lang="zh-TW" altLang="en-US" sz="1600" b="1"/>
        </a:p>
      </dgm:t>
    </dgm:pt>
    <dgm:pt modelId="{5AF11D3F-5B0F-431B-A3C6-BD42DA276081}">
      <dgm:prSet phldrT="[文字]" custT="1"/>
      <dgm:spPr/>
      <dgm:t>
        <a:bodyPr/>
        <a:lstStyle/>
        <a:p>
          <a:r>
            <a:rPr lang="zh-TW" altLang="en-US" sz="1600" b="1" dirty="0"/>
            <a:t>密件公文為紙本收文（簽核），無需掃描上傳，請直接進行「紙本收文」取號。</a:t>
          </a:r>
        </a:p>
      </dgm:t>
    </dgm:pt>
    <dgm:pt modelId="{818830E3-0878-4033-8450-CE76D17A2DA0}" type="parTrans" cxnId="{591DAA2B-DB79-497F-8711-273724525B43}">
      <dgm:prSet/>
      <dgm:spPr/>
      <dgm:t>
        <a:bodyPr/>
        <a:lstStyle/>
        <a:p>
          <a:endParaRPr lang="zh-TW" altLang="en-US" sz="1600" b="1"/>
        </a:p>
      </dgm:t>
    </dgm:pt>
    <dgm:pt modelId="{BDBA529E-465F-4D54-BBBC-F3B12A61E897}" type="sibTrans" cxnId="{591DAA2B-DB79-497F-8711-273724525B43}">
      <dgm:prSet/>
      <dgm:spPr/>
      <dgm:t>
        <a:bodyPr/>
        <a:lstStyle/>
        <a:p>
          <a:endParaRPr lang="zh-TW" altLang="en-US" sz="1600" b="1"/>
        </a:p>
      </dgm:t>
    </dgm:pt>
    <dgm:pt modelId="{8AC87446-B4FF-4EA1-8896-4AD7414EA44A}">
      <dgm:prSet phldrT="[文字]" custT="1"/>
      <dgm:spPr/>
      <dgm:t>
        <a:bodyPr/>
        <a:lstStyle/>
        <a:p>
          <a:r>
            <a:rPr lang="zh-TW" altLang="en-US" sz="1600" b="1" dirty="0"/>
            <a:t>來文資訊誤植，如何修改？</a:t>
          </a:r>
        </a:p>
      </dgm:t>
    </dgm:pt>
    <dgm:pt modelId="{F4FF5349-9289-49C5-81EA-382CD59DC10D}" type="parTrans" cxnId="{5B24E4F1-B6ED-4C75-85D6-B20EE09E51A7}">
      <dgm:prSet/>
      <dgm:spPr/>
      <dgm:t>
        <a:bodyPr/>
        <a:lstStyle/>
        <a:p>
          <a:endParaRPr lang="zh-TW" altLang="en-US" sz="1600" b="1"/>
        </a:p>
      </dgm:t>
    </dgm:pt>
    <dgm:pt modelId="{5D16ECF8-CD81-48B0-981F-C1A6B156A693}" type="sibTrans" cxnId="{5B24E4F1-B6ED-4C75-85D6-B20EE09E51A7}">
      <dgm:prSet/>
      <dgm:spPr/>
      <dgm:t>
        <a:bodyPr/>
        <a:lstStyle/>
        <a:p>
          <a:endParaRPr lang="zh-TW" altLang="en-US" sz="1600" b="1"/>
        </a:p>
      </dgm:t>
    </dgm:pt>
    <dgm:pt modelId="{2F81888F-A23A-40C7-BA53-818B3E11B2F3}">
      <dgm:prSet phldrT="[文字]" custT="1"/>
      <dgm:spPr/>
      <dgm:t>
        <a:bodyPr/>
        <a:lstStyle/>
        <a:p>
          <a:r>
            <a:rPr lang="zh-TW" altLang="en-US" sz="1600" b="1" dirty="0"/>
            <a:t>密件公文如何收文登錄？</a:t>
          </a:r>
        </a:p>
      </dgm:t>
    </dgm:pt>
    <dgm:pt modelId="{030ECA76-9E40-4607-B69B-5FBD7C80747F}" type="parTrans" cxnId="{524DCCE0-ACF0-4FE9-80C4-D6E62AAAAF79}">
      <dgm:prSet/>
      <dgm:spPr/>
      <dgm:t>
        <a:bodyPr/>
        <a:lstStyle/>
        <a:p>
          <a:endParaRPr lang="zh-TW" altLang="en-US" sz="1600" b="1"/>
        </a:p>
      </dgm:t>
    </dgm:pt>
    <dgm:pt modelId="{E1BE0863-5265-47AF-BC6D-EEB5B9C0F085}" type="sibTrans" cxnId="{524DCCE0-ACF0-4FE9-80C4-D6E62AAAAF79}">
      <dgm:prSet/>
      <dgm:spPr/>
      <dgm:t>
        <a:bodyPr/>
        <a:lstStyle/>
        <a:p>
          <a:endParaRPr lang="zh-TW" altLang="en-US" sz="1600" b="1"/>
        </a:p>
      </dgm:t>
    </dgm:pt>
    <dgm:pt modelId="{6D0E9879-4884-443C-9E64-1A72B2AA313F}">
      <dgm:prSet phldrT="[文字]" custT="1"/>
      <dgm:spPr/>
      <dgm:t>
        <a:bodyPr/>
        <a:lstStyle/>
        <a:p>
          <a:r>
            <a:rPr lang="zh-TW" altLang="en-US" sz="1600" b="1" dirty="0"/>
            <a:t>請於「來文未結案」，找到此筆來文之來文資訊進行後儲存。</a:t>
          </a:r>
        </a:p>
      </dgm:t>
    </dgm:pt>
    <dgm:pt modelId="{768FAF10-191D-4F80-8195-A0CDC95DBEF4}" type="parTrans" cxnId="{6E6ADCDD-ABCD-46D1-AEE3-20F1CDDE27DB}">
      <dgm:prSet/>
      <dgm:spPr/>
      <dgm:t>
        <a:bodyPr/>
        <a:lstStyle/>
        <a:p>
          <a:endParaRPr lang="zh-TW" altLang="en-US" sz="1600" b="1"/>
        </a:p>
      </dgm:t>
    </dgm:pt>
    <dgm:pt modelId="{3C6B58E7-2FFC-4E08-970C-6DD699FCDCB8}" type="sibTrans" cxnId="{6E6ADCDD-ABCD-46D1-AEE3-20F1CDDE27DB}">
      <dgm:prSet/>
      <dgm:spPr/>
      <dgm:t>
        <a:bodyPr/>
        <a:lstStyle/>
        <a:p>
          <a:endParaRPr lang="zh-TW" altLang="en-US" sz="1600" b="1"/>
        </a:p>
      </dgm:t>
    </dgm:pt>
    <dgm:pt modelId="{217A36C5-3644-4C13-9CB2-693CAED05985}">
      <dgm:prSet phldrT="[文字]" custT="1"/>
      <dgm:spPr/>
      <dgm:t>
        <a:bodyPr/>
        <a:lstStyle/>
        <a:p>
          <a:r>
            <a:rPr lang="zh-TW" altLang="en-US" sz="1600" b="1" dirty="0"/>
            <a:t>重複收文取號，如何處理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6504A532-B549-442F-8AA8-65EC3ED61F80}" type="parTrans" cxnId="{60530395-4D59-4BAE-AB14-7C4B8B7EB06B}">
      <dgm:prSet/>
      <dgm:spPr/>
      <dgm:t>
        <a:bodyPr/>
        <a:lstStyle/>
        <a:p>
          <a:endParaRPr lang="zh-TW" altLang="en-US" sz="1600" b="1"/>
        </a:p>
      </dgm:t>
    </dgm:pt>
    <dgm:pt modelId="{20DD9427-B662-4FA7-9191-1F528D49B1CD}" type="sibTrans" cxnId="{60530395-4D59-4BAE-AB14-7C4B8B7EB06B}">
      <dgm:prSet/>
      <dgm:spPr/>
      <dgm:t>
        <a:bodyPr/>
        <a:lstStyle/>
        <a:p>
          <a:endParaRPr lang="zh-TW" altLang="en-US" sz="1600" b="1"/>
        </a:p>
      </dgm:t>
    </dgm:pt>
    <dgm:pt modelId="{DBB754F5-1A0B-483C-918C-205F6A67DD4C}">
      <dgm:prSet phldrT="[文字]" custT="1"/>
      <dgm:spPr/>
      <dgm:t>
        <a:bodyPr/>
        <a:lstStyle/>
        <a:p>
          <a:r>
            <a:rPr lang="zh-TW" altLang="en-US" sz="1600" b="1" dirty="0"/>
            <a:t>進行銷號即可，銷號後無法取消回復。</a:t>
          </a:r>
        </a:p>
      </dgm:t>
    </dgm:pt>
    <dgm:pt modelId="{85D40A9F-77A4-419C-A997-63FC3756B1C5}" type="parTrans" cxnId="{D0DF72B0-5A0D-4257-8644-9A6C2DDD1E81}">
      <dgm:prSet/>
      <dgm:spPr/>
      <dgm:t>
        <a:bodyPr/>
        <a:lstStyle/>
        <a:p>
          <a:endParaRPr lang="zh-TW" altLang="en-US" sz="1600" b="1"/>
        </a:p>
      </dgm:t>
    </dgm:pt>
    <dgm:pt modelId="{9516418C-DE59-4262-9559-CB1D7EAB63EC}" type="sibTrans" cxnId="{D0DF72B0-5A0D-4257-8644-9A6C2DDD1E81}">
      <dgm:prSet/>
      <dgm:spPr/>
      <dgm:t>
        <a:bodyPr/>
        <a:lstStyle/>
        <a:p>
          <a:endParaRPr lang="zh-TW" altLang="en-US" sz="1600" b="1"/>
        </a:p>
      </dgm:t>
    </dgm:pt>
    <dgm:pt modelId="{1201510C-CFE3-4865-8F25-85688CC2BA95}">
      <dgm:prSet phldrT="[文字]" custT="1"/>
      <dgm:spPr/>
      <dgm:t>
        <a:bodyPr/>
        <a:lstStyle/>
        <a:p>
          <a:r>
            <a:rPr lang="zh-TW" altLang="en-US" sz="1600" b="1" dirty="0"/>
            <a:t>分文錯誤，如何後續處理</a:t>
          </a:r>
        </a:p>
      </dgm:t>
    </dgm:pt>
    <dgm:pt modelId="{A4F47432-80B8-4E28-9834-C068A019F4AA}" type="parTrans" cxnId="{FC161A53-8D87-426E-965E-4ABE184D666A}">
      <dgm:prSet/>
      <dgm:spPr/>
      <dgm:t>
        <a:bodyPr/>
        <a:lstStyle/>
        <a:p>
          <a:endParaRPr lang="zh-TW" altLang="en-US"/>
        </a:p>
      </dgm:t>
    </dgm:pt>
    <dgm:pt modelId="{B7A7F64F-E777-4807-90EA-92ABE72CE00D}" type="sibTrans" cxnId="{FC161A53-8D87-426E-965E-4ABE184D666A}">
      <dgm:prSet/>
      <dgm:spPr/>
      <dgm:t>
        <a:bodyPr/>
        <a:lstStyle/>
        <a:p>
          <a:endParaRPr lang="zh-TW" altLang="en-US"/>
        </a:p>
      </dgm:t>
    </dgm:pt>
    <dgm:pt modelId="{B694D606-C6C0-4C3A-87CF-C3DB784A30DE}">
      <dgm:prSet phldrT="[文字]"/>
      <dgm:spPr/>
      <dgm:t>
        <a:bodyPr/>
        <a:lstStyle/>
        <a:p>
          <a:r>
            <a:rPr lang="zh-TW" altLang="en-US" b="1" dirty="0"/>
            <a:t>請於「已送未收」抽回，或請承辦人改分申請亦或單位登記桌改分申請。</a:t>
          </a:r>
        </a:p>
      </dgm:t>
    </dgm:pt>
    <dgm:pt modelId="{FF1C0B3E-3484-4B28-AB2D-4A7FBE3FE2F4}" type="parTrans" cxnId="{A820085F-F67B-44FE-9E8C-FCA2747CE1EC}">
      <dgm:prSet/>
      <dgm:spPr/>
      <dgm:t>
        <a:bodyPr/>
        <a:lstStyle/>
        <a:p>
          <a:endParaRPr lang="zh-TW" altLang="en-US"/>
        </a:p>
      </dgm:t>
    </dgm:pt>
    <dgm:pt modelId="{7A27B0D4-22B8-4ADC-8E81-039B0E68CC4B}" type="sibTrans" cxnId="{A820085F-F67B-44FE-9E8C-FCA2747CE1EC}">
      <dgm:prSet/>
      <dgm:spPr/>
      <dgm:t>
        <a:bodyPr/>
        <a:lstStyle/>
        <a:p>
          <a:endParaRPr lang="zh-TW" altLang="en-US"/>
        </a:p>
      </dgm:t>
    </dgm:pt>
    <dgm:pt modelId="{D9DE78DE-968D-43A8-BECC-54E11341F8AD}" type="pres">
      <dgm:prSet presAssocID="{BF4274C6-1D08-4BFC-929C-456B9E46B8A9}" presName="linear" presStyleCnt="0">
        <dgm:presLayoutVars>
          <dgm:animLvl val="lvl"/>
          <dgm:resizeHandles val="exact"/>
        </dgm:presLayoutVars>
      </dgm:prSet>
      <dgm:spPr/>
    </dgm:pt>
    <dgm:pt modelId="{32F98DFF-4D6C-4503-86C6-7B2001DF8385}" type="pres">
      <dgm:prSet presAssocID="{24E13B92-950C-4745-90C5-F5B16199C2F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29D1FB-DE38-4EA3-B439-A5214DE6B223}" type="pres">
      <dgm:prSet presAssocID="{24E13B92-950C-4745-90C5-F5B16199C2FD}" presName="childText" presStyleLbl="revTx" presStyleIdx="0" presStyleCnt="6">
        <dgm:presLayoutVars>
          <dgm:bulletEnabled val="1"/>
        </dgm:presLayoutVars>
      </dgm:prSet>
      <dgm:spPr/>
    </dgm:pt>
    <dgm:pt modelId="{D88022F0-1898-4BB5-BF07-8519E8D94C0C}" type="pres">
      <dgm:prSet presAssocID="{AF8D2F12-3011-4433-8F71-5F5217C3AF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524923-586A-4DF2-832B-D79BB9085E4E}" type="pres">
      <dgm:prSet presAssocID="{AF8D2F12-3011-4433-8F71-5F5217C3AFBD}" presName="childText" presStyleLbl="revTx" presStyleIdx="1" presStyleCnt="6">
        <dgm:presLayoutVars>
          <dgm:bulletEnabled val="1"/>
        </dgm:presLayoutVars>
      </dgm:prSet>
      <dgm:spPr/>
    </dgm:pt>
    <dgm:pt modelId="{FD39FCCB-A146-4498-8D76-0E6C4F250A6C}" type="pres">
      <dgm:prSet presAssocID="{8AC87446-B4FF-4EA1-8896-4AD7414EA44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E4C71EF-F9CD-4BAD-9D7C-29F25037539A}" type="pres">
      <dgm:prSet presAssocID="{8AC87446-B4FF-4EA1-8896-4AD7414EA44A}" presName="childText" presStyleLbl="revTx" presStyleIdx="2" presStyleCnt="6">
        <dgm:presLayoutVars>
          <dgm:bulletEnabled val="1"/>
        </dgm:presLayoutVars>
      </dgm:prSet>
      <dgm:spPr/>
    </dgm:pt>
    <dgm:pt modelId="{E684D7C3-D56B-4D8E-A645-ED4562A09A4C}" type="pres">
      <dgm:prSet presAssocID="{1201510C-CFE3-4865-8F25-85688CC2BA9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9FF50C4-8094-4B21-A689-ABC53BA7D8A5}" type="pres">
      <dgm:prSet presAssocID="{1201510C-CFE3-4865-8F25-85688CC2BA95}" presName="childText" presStyleLbl="revTx" presStyleIdx="3" presStyleCnt="6">
        <dgm:presLayoutVars>
          <dgm:bulletEnabled val="1"/>
        </dgm:presLayoutVars>
      </dgm:prSet>
      <dgm:spPr/>
    </dgm:pt>
    <dgm:pt modelId="{383715CE-735F-48F5-BA04-A1F53FB715CE}" type="pres">
      <dgm:prSet presAssocID="{2F81888F-A23A-40C7-BA53-818B3E11B2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76A1AF1-0652-4420-BC7C-6ABCB09C00EA}" type="pres">
      <dgm:prSet presAssocID="{2F81888F-A23A-40C7-BA53-818B3E11B2F3}" presName="childText" presStyleLbl="revTx" presStyleIdx="4" presStyleCnt="6">
        <dgm:presLayoutVars>
          <dgm:bulletEnabled val="1"/>
        </dgm:presLayoutVars>
      </dgm:prSet>
      <dgm:spPr/>
    </dgm:pt>
    <dgm:pt modelId="{BB011A9B-EEAD-40B7-8F9C-DAECDEFE8EBE}" type="pres">
      <dgm:prSet presAssocID="{217A36C5-3644-4C13-9CB2-693CAED05985}" presName="parentText" presStyleLbl="node1" presStyleIdx="5" presStyleCnt="6" custLinFactNeighborY="-8452">
        <dgm:presLayoutVars>
          <dgm:chMax val="0"/>
          <dgm:bulletEnabled val="1"/>
        </dgm:presLayoutVars>
      </dgm:prSet>
      <dgm:spPr/>
    </dgm:pt>
    <dgm:pt modelId="{128DD527-D195-4A91-8191-EFA72CD6B2BD}" type="pres">
      <dgm:prSet presAssocID="{217A36C5-3644-4C13-9CB2-693CAED0598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4BC15309-2561-418C-9255-895B55339FAF}" type="presOf" srcId="{6D0E9879-4884-443C-9E64-1A72B2AA313F}" destId="{1E4C71EF-F9CD-4BAD-9D7C-29F25037539A}" srcOrd="0" destOrd="0" presId="urn:microsoft.com/office/officeart/2005/8/layout/vList2"/>
    <dgm:cxn modelId="{591DAA2B-DB79-497F-8711-273724525B43}" srcId="{2F81888F-A23A-40C7-BA53-818B3E11B2F3}" destId="{5AF11D3F-5B0F-431B-A3C6-BD42DA276081}" srcOrd="0" destOrd="0" parTransId="{818830E3-0878-4033-8450-CE76D17A2DA0}" sibTransId="{BDBA529E-465F-4D54-BBBC-F3B12A61E897}"/>
    <dgm:cxn modelId="{C9FBC62D-1EED-4D0E-9228-F76C296CE016}" type="presOf" srcId="{DBB754F5-1A0B-483C-918C-205F6A67DD4C}" destId="{128DD527-D195-4A91-8191-EFA72CD6B2BD}" srcOrd="0" destOrd="0" presId="urn:microsoft.com/office/officeart/2005/8/layout/vList2"/>
    <dgm:cxn modelId="{A820085F-F67B-44FE-9E8C-FCA2747CE1EC}" srcId="{1201510C-CFE3-4865-8F25-85688CC2BA95}" destId="{B694D606-C6C0-4C3A-87CF-C3DB784A30DE}" srcOrd="0" destOrd="0" parTransId="{FF1C0B3E-3484-4B28-AB2D-4A7FBE3FE2F4}" sibTransId="{7A27B0D4-22B8-4ADC-8E81-039B0E68CC4B}"/>
    <dgm:cxn modelId="{29882B44-9170-4390-8587-44DE4156D2DE}" type="presOf" srcId="{5AF11D3F-5B0F-431B-A3C6-BD42DA276081}" destId="{476A1AF1-0652-4420-BC7C-6ABCB09C00EA}" srcOrd="0" destOrd="0" presId="urn:microsoft.com/office/officeart/2005/8/layout/vList2"/>
    <dgm:cxn modelId="{2BDA536E-9AD1-4A1F-99F8-EA435C4DA909}" type="presOf" srcId="{8AC87446-B4FF-4EA1-8896-4AD7414EA44A}" destId="{FD39FCCB-A146-4498-8D76-0E6C4F250A6C}" srcOrd="0" destOrd="0" presId="urn:microsoft.com/office/officeart/2005/8/layout/vList2"/>
    <dgm:cxn modelId="{FC161A53-8D87-426E-965E-4ABE184D666A}" srcId="{BF4274C6-1D08-4BFC-929C-456B9E46B8A9}" destId="{1201510C-CFE3-4865-8F25-85688CC2BA95}" srcOrd="3" destOrd="0" parTransId="{A4F47432-80B8-4E28-9834-C068A019F4AA}" sibTransId="{B7A7F64F-E777-4807-90EA-92ABE72CE00D}"/>
    <dgm:cxn modelId="{3C9B267E-3D7E-4B2C-B859-9E6A0D581F46}" type="presOf" srcId="{1201510C-CFE3-4865-8F25-85688CC2BA95}" destId="{E684D7C3-D56B-4D8E-A645-ED4562A09A4C}" srcOrd="0" destOrd="0" presId="urn:microsoft.com/office/officeart/2005/8/layout/vList2"/>
    <dgm:cxn modelId="{79579C8C-7C1F-4CD4-8AF1-F8FA30A8ADF5}" srcId="{24E13B92-950C-4745-90C5-F5B16199C2FD}" destId="{E06610B5-23F5-4AA5-A99F-C05B548FED0D}" srcOrd="0" destOrd="0" parTransId="{5718FA5B-737C-47C9-9E08-F88A1B132E84}" sibTransId="{5E8F37F3-3040-4727-B18F-CA41033246CF}"/>
    <dgm:cxn modelId="{DBE7BA8F-4DFA-4738-99C1-5900CF679267}" type="presOf" srcId="{2F81888F-A23A-40C7-BA53-818B3E11B2F3}" destId="{383715CE-735F-48F5-BA04-A1F53FB715CE}" srcOrd="0" destOrd="0" presId="urn:microsoft.com/office/officeart/2005/8/layout/vList2"/>
    <dgm:cxn modelId="{60530395-4D59-4BAE-AB14-7C4B8B7EB06B}" srcId="{BF4274C6-1D08-4BFC-929C-456B9E46B8A9}" destId="{217A36C5-3644-4C13-9CB2-693CAED05985}" srcOrd="5" destOrd="0" parTransId="{6504A532-B549-442F-8AA8-65EC3ED61F80}" sibTransId="{20DD9427-B662-4FA7-9191-1F528D49B1CD}"/>
    <dgm:cxn modelId="{F5F5329F-6885-4AF3-A3EC-30C279C4FC60}" type="presOf" srcId="{BF4274C6-1D08-4BFC-929C-456B9E46B8A9}" destId="{D9DE78DE-968D-43A8-BECC-54E11341F8AD}" srcOrd="0" destOrd="0" presId="urn:microsoft.com/office/officeart/2005/8/layout/vList2"/>
    <dgm:cxn modelId="{9F0EAAA2-7F20-4591-8D3D-EC10A2A45E3E}" type="presOf" srcId="{B694D606-C6C0-4C3A-87CF-C3DB784A30DE}" destId="{F9FF50C4-8094-4B21-A689-ABC53BA7D8A5}" srcOrd="0" destOrd="0" presId="urn:microsoft.com/office/officeart/2005/8/layout/vList2"/>
    <dgm:cxn modelId="{11EB6DA3-6DAC-43BF-9F83-DABE60252F2E}" type="presOf" srcId="{F71615D8-DECB-4949-B4CC-1258B11FB3CF}" destId="{B8524923-586A-4DF2-832B-D79BB9085E4E}" srcOrd="0" destOrd="0" presId="urn:microsoft.com/office/officeart/2005/8/layout/vList2"/>
    <dgm:cxn modelId="{59B938AF-11D8-42AE-A733-ED0949C5768A}" srcId="{BF4274C6-1D08-4BFC-929C-456B9E46B8A9}" destId="{24E13B92-950C-4745-90C5-F5B16199C2FD}" srcOrd="0" destOrd="0" parTransId="{E0D46C1C-F352-4745-AE81-2603A7058B5C}" sibTransId="{22A470C2-EF57-46B9-882F-B4994A3A6D7D}"/>
    <dgm:cxn modelId="{D0DF72B0-5A0D-4257-8644-9A6C2DDD1E81}" srcId="{217A36C5-3644-4C13-9CB2-693CAED05985}" destId="{DBB754F5-1A0B-483C-918C-205F6A67DD4C}" srcOrd="0" destOrd="0" parTransId="{85D40A9F-77A4-419C-A997-63FC3756B1C5}" sibTransId="{9516418C-DE59-4262-9559-CB1D7EAB63EC}"/>
    <dgm:cxn modelId="{164E26B5-C18E-4AB5-BB11-2828369107BE}" type="presOf" srcId="{AF8D2F12-3011-4433-8F71-5F5217C3AFBD}" destId="{D88022F0-1898-4BB5-BF07-8519E8D94C0C}" srcOrd="0" destOrd="0" presId="urn:microsoft.com/office/officeart/2005/8/layout/vList2"/>
    <dgm:cxn modelId="{05EE41CB-E048-446B-B671-1D74494D2332}" srcId="{AF8D2F12-3011-4433-8F71-5F5217C3AFBD}" destId="{F71615D8-DECB-4949-B4CC-1258B11FB3CF}" srcOrd="0" destOrd="0" parTransId="{25666CCB-ED5F-4F8B-8945-E4D41C26F7E2}" sibTransId="{748CD8CB-BCD9-4F33-9E6C-91C00062DEA4}"/>
    <dgm:cxn modelId="{6E6ADCDD-ABCD-46D1-AEE3-20F1CDDE27DB}" srcId="{8AC87446-B4FF-4EA1-8896-4AD7414EA44A}" destId="{6D0E9879-4884-443C-9E64-1A72B2AA313F}" srcOrd="0" destOrd="0" parTransId="{768FAF10-191D-4F80-8195-A0CDC95DBEF4}" sibTransId="{3C6B58E7-2FFC-4E08-970C-6DD699FCDCB8}"/>
    <dgm:cxn modelId="{524DCCE0-ACF0-4FE9-80C4-D6E62AAAAF79}" srcId="{BF4274C6-1D08-4BFC-929C-456B9E46B8A9}" destId="{2F81888F-A23A-40C7-BA53-818B3E11B2F3}" srcOrd="4" destOrd="0" parTransId="{030ECA76-9E40-4607-B69B-5FBD7C80747F}" sibTransId="{E1BE0863-5265-47AF-BC6D-EEB5B9C0F085}"/>
    <dgm:cxn modelId="{7102D1E2-F9B8-4E4B-8CD3-CF1B5856381A}" srcId="{BF4274C6-1D08-4BFC-929C-456B9E46B8A9}" destId="{AF8D2F12-3011-4433-8F71-5F5217C3AFBD}" srcOrd="1" destOrd="0" parTransId="{F9F8E0D8-73AF-4133-95A2-33E0D1BF8C59}" sibTransId="{04E824E2-D5ED-44EC-A4BC-9CD748116313}"/>
    <dgm:cxn modelId="{52BDFFE4-BEF1-4DC3-8C2C-3EB2BEBBF5A3}" type="presOf" srcId="{24E13B92-950C-4745-90C5-F5B16199C2FD}" destId="{32F98DFF-4D6C-4503-86C6-7B2001DF8385}" srcOrd="0" destOrd="0" presId="urn:microsoft.com/office/officeart/2005/8/layout/vList2"/>
    <dgm:cxn modelId="{7D26D9ED-136C-4213-AF7C-C7D3C874FCCF}" type="presOf" srcId="{E06610B5-23F5-4AA5-A99F-C05B548FED0D}" destId="{0229D1FB-DE38-4EA3-B439-A5214DE6B223}" srcOrd="0" destOrd="0" presId="urn:microsoft.com/office/officeart/2005/8/layout/vList2"/>
    <dgm:cxn modelId="{5B24E4F1-B6ED-4C75-85D6-B20EE09E51A7}" srcId="{BF4274C6-1D08-4BFC-929C-456B9E46B8A9}" destId="{8AC87446-B4FF-4EA1-8896-4AD7414EA44A}" srcOrd="2" destOrd="0" parTransId="{F4FF5349-9289-49C5-81EA-382CD59DC10D}" sibTransId="{5D16ECF8-CD81-48B0-981F-C1A6B156A693}"/>
    <dgm:cxn modelId="{88B66FF3-3C79-4828-AF50-DAC2A4BD4267}" type="presOf" srcId="{217A36C5-3644-4C13-9CB2-693CAED05985}" destId="{BB011A9B-EEAD-40B7-8F9C-DAECDEFE8EBE}" srcOrd="0" destOrd="0" presId="urn:microsoft.com/office/officeart/2005/8/layout/vList2"/>
    <dgm:cxn modelId="{51F2F62A-1485-4B2C-9A9D-DCCCFA02B1EF}" type="presParOf" srcId="{D9DE78DE-968D-43A8-BECC-54E11341F8AD}" destId="{32F98DFF-4D6C-4503-86C6-7B2001DF8385}" srcOrd="0" destOrd="0" presId="urn:microsoft.com/office/officeart/2005/8/layout/vList2"/>
    <dgm:cxn modelId="{DBD39831-9A2D-4F2F-BF17-41AFBFACF24B}" type="presParOf" srcId="{D9DE78DE-968D-43A8-BECC-54E11341F8AD}" destId="{0229D1FB-DE38-4EA3-B439-A5214DE6B223}" srcOrd="1" destOrd="0" presId="urn:microsoft.com/office/officeart/2005/8/layout/vList2"/>
    <dgm:cxn modelId="{1F2F7DFB-A136-4D59-BB38-B23A0A241175}" type="presParOf" srcId="{D9DE78DE-968D-43A8-BECC-54E11341F8AD}" destId="{D88022F0-1898-4BB5-BF07-8519E8D94C0C}" srcOrd="2" destOrd="0" presId="urn:microsoft.com/office/officeart/2005/8/layout/vList2"/>
    <dgm:cxn modelId="{D0B3C949-5566-4CAE-8AD0-8E614F883B90}" type="presParOf" srcId="{D9DE78DE-968D-43A8-BECC-54E11341F8AD}" destId="{B8524923-586A-4DF2-832B-D79BB9085E4E}" srcOrd="3" destOrd="0" presId="urn:microsoft.com/office/officeart/2005/8/layout/vList2"/>
    <dgm:cxn modelId="{F39F78D2-20AA-4525-AB2B-2535AAF1F1EF}" type="presParOf" srcId="{D9DE78DE-968D-43A8-BECC-54E11341F8AD}" destId="{FD39FCCB-A146-4498-8D76-0E6C4F250A6C}" srcOrd="4" destOrd="0" presId="urn:microsoft.com/office/officeart/2005/8/layout/vList2"/>
    <dgm:cxn modelId="{D6778599-1DAF-44BE-BF3F-957D2977990E}" type="presParOf" srcId="{D9DE78DE-968D-43A8-BECC-54E11341F8AD}" destId="{1E4C71EF-F9CD-4BAD-9D7C-29F25037539A}" srcOrd="5" destOrd="0" presId="urn:microsoft.com/office/officeart/2005/8/layout/vList2"/>
    <dgm:cxn modelId="{EC5FBF52-33B9-4772-ACFB-8187CD29D014}" type="presParOf" srcId="{D9DE78DE-968D-43A8-BECC-54E11341F8AD}" destId="{E684D7C3-D56B-4D8E-A645-ED4562A09A4C}" srcOrd="6" destOrd="0" presId="urn:microsoft.com/office/officeart/2005/8/layout/vList2"/>
    <dgm:cxn modelId="{75947175-1821-4746-95AE-221E34F525E7}" type="presParOf" srcId="{D9DE78DE-968D-43A8-BECC-54E11341F8AD}" destId="{F9FF50C4-8094-4B21-A689-ABC53BA7D8A5}" srcOrd="7" destOrd="0" presId="urn:microsoft.com/office/officeart/2005/8/layout/vList2"/>
    <dgm:cxn modelId="{B31CA02B-653A-4AF8-9555-7628724F4A96}" type="presParOf" srcId="{D9DE78DE-968D-43A8-BECC-54E11341F8AD}" destId="{383715CE-735F-48F5-BA04-A1F53FB715CE}" srcOrd="8" destOrd="0" presId="urn:microsoft.com/office/officeart/2005/8/layout/vList2"/>
    <dgm:cxn modelId="{55852EFF-42ED-400B-9E52-9C83A78F29CF}" type="presParOf" srcId="{D9DE78DE-968D-43A8-BECC-54E11341F8AD}" destId="{476A1AF1-0652-4420-BC7C-6ABCB09C00EA}" srcOrd="9" destOrd="0" presId="urn:microsoft.com/office/officeart/2005/8/layout/vList2"/>
    <dgm:cxn modelId="{0EAC18FF-0CE9-4765-8017-151B55B09554}" type="presParOf" srcId="{D9DE78DE-968D-43A8-BECC-54E11341F8AD}" destId="{BB011A9B-EEAD-40B7-8F9C-DAECDEFE8EBE}" srcOrd="10" destOrd="0" presId="urn:microsoft.com/office/officeart/2005/8/layout/vList2"/>
    <dgm:cxn modelId="{EB8B8B7A-5782-4833-A7E3-0B66FBA4135C}" type="presParOf" srcId="{D9DE78DE-968D-43A8-BECC-54E11341F8AD}" destId="{128DD527-D195-4A91-8191-EFA72CD6B2BD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274C6-1D08-4BFC-929C-456B9E46B8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E13B92-950C-4745-90C5-F5B16199C2FD}">
      <dgm:prSet phldrT="[文字]" custT="1"/>
      <dgm:spPr/>
      <dgm:t>
        <a:bodyPr/>
        <a:lstStyle/>
        <a:p>
          <a:r>
            <a:rPr lang="zh-TW" altLang="en-US" sz="1600" b="1" dirty="0"/>
            <a:t>電子來文是否可以重新收文取號？</a:t>
          </a:r>
        </a:p>
      </dgm:t>
    </dgm:pt>
    <dgm:pt modelId="{22A470C2-EF57-46B9-882F-B4994A3A6D7D}" type="sibTrans" cxnId="{59B938AF-11D8-42AE-A733-ED0949C5768A}">
      <dgm:prSet/>
      <dgm:spPr/>
      <dgm:t>
        <a:bodyPr/>
        <a:lstStyle/>
        <a:p>
          <a:endParaRPr lang="zh-TW" altLang="en-US" sz="1600" b="1"/>
        </a:p>
      </dgm:t>
    </dgm:pt>
    <dgm:pt modelId="{E0D46C1C-F352-4745-AE81-2603A7058B5C}" type="parTrans" cxnId="{59B938AF-11D8-42AE-A733-ED0949C5768A}">
      <dgm:prSet/>
      <dgm:spPr/>
      <dgm:t>
        <a:bodyPr/>
        <a:lstStyle/>
        <a:p>
          <a:endParaRPr lang="zh-TW" altLang="en-US" sz="1600" b="1"/>
        </a:p>
      </dgm:t>
    </dgm:pt>
    <dgm:pt modelId="{E06610B5-23F5-4AA5-A99F-C05B548FED0D}">
      <dgm:prSet phldrT="[文字]" custT="1"/>
      <dgm:spPr/>
      <dgm:t>
        <a:bodyPr/>
        <a:lstStyle/>
        <a:p>
          <a:r>
            <a:rPr lang="zh-TW" altLang="en-US" sz="1600" b="1" dirty="0"/>
            <a:t>請於「電子收文」查詢含歷史資料，重新收文取號。</a:t>
          </a:r>
        </a:p>
      </dgm:t>
    </dgm:pt>
    <dgm:pt modelId="{5E8F37F3-3040-4727-B18F-CA41033246CF}" type="sibTrans" cxnId="{79579C8C-7C1F-4CD4-8AF1-F8FA30A8ADF5}">
      <dgm:prSet/>
      <dgm:spPr/>
      <dgm:t>
        <a:bodyPr/>
        <a:lstStyle/>
        <a:p>
          <a:endParaRPr lang="zh-TW" altLang="en-US" sz="1600" b="1"/>
        </a:p>
      </dgm:t>
    </dgm:pt>
    <dgm:pt modelId="{5718FA5B-737C-47C9-9E08-F88A1B132E84}" type="parTrans" cxnId="{79579C8C-7C1F-4CD4-8AF1-F8FA30A8ADF5}">
      <dgm:prSet/>
      <dgm:spPr/>
      <dgm:t>
        <a:bodyPr/>
        <a:lstStyle/>
        <a:p>
          <a:endParaRPr lang="zh-TW" altLang="en-US" sz="1600" b="1"/>
        </a:p>
      </dgm:t>
    </dgm:pt>
    <dgm:pt modelId="{AF8D2F12-3011-4433-8F71-5F5217C3AFBD}">
      <dgm:prSet phldrT="[文字]" custT="1"/>
      <dgm:spPr/>
      <dgm:t>
        <a:bodyPr/>
        <a:lstStyle/>
        <a:p>
          <a:r>
            <a:rPr lang="zh-TW" altLang="en-US" sz="1600" b="1" dirty="0"/>
            <a:t>限期公文如何登錄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04E824E2-D5ED-44EC-A4BC-9CD748116313}" type="sibTrans" cxnId="{7102D1E2-F9B8-4E4B-8CD3-CF1B5856381A}">
      <dgm:prSet/>
      <dgm:spPr/>
      <dgm:t>
        <a:bodyPr/>
        <a:lstStyle/>
        <a:p>
          <a:endParaRPr lang="zh-TW" altLang="en-US" sz="1600" b="1"/>
        </a:p>
      </dgm:t>
    </dgm:pt>
    <dgm:pt modelId="{F9F8E0D8-73AF-4133-95A2-33E0D1BF8C59}" type="parTrans" cxnId="{7102D1E2-F9B8-4E4B-8CD3-CF1B5856381A}">
      <dgm:prSet/>
      <dgm:spPr/>
      <dgm:t>
        <a:bodyPr/>
        <a:lstStyle/>
        <a:p>
          <a:endParaRPr lang="zh-TW" altLang="en-US" sz="1600" b="1"/>
        </a:p>
      </dgm:t>
    </dgm:pt>
    <dgm:pt modelId="{F71615D8-DECB-4949-B4CC-1258B11FB3CF}">
      <dgm:prSet phldrT="[文字]" custT="1"/>
      <dgm:spPr/>
      <dgm:t>
        <a:bodyPr/>
        <a:lstStyle/>
        <a:p>
          <a:r>
            <a:rPr lang="zh-TW" altLang="en-US" sz="1600" b="1" dirty="0"/>
            <a:t>請於速別欄位選取「空白」，再輸入限辦日期。</a:t>
          </a:r>
        </a:p>
      </dgm:t>
    </dgm:pt>
    <dgm:pt modelId="{748CD8CB-BCD9-4F33-9E6C-91C00062DEA4}" type="sibTrans" cxnId="{05EE41CB-E048-446B-B671-1D74494D2332}">
      <dgm:prSet/>
      <dgm:spPr/>
      <dgm:t>
        <a:bodyPr/>
        <a:lstStyle/>
        <a:p>
          <a:endParaRPr lang="zh-TW" altLang="en-US" sz="1600" b="1"/>
        </a:p>
      </dgm:t>
    </dgm:pt>
    <dgm:pt modelId="{25666CCB-ED5F-4F8B-8945-E4D41C26F7E2}" type="parTrans" cxnId="{05EE41CB-E048-446B-B671-1D74494D2332}">
      <dgm:prSet/>
      <dgm:spPr/>
      <dgm:t>
        <a:bodyPr/>
        <a:lstStyle/>
        <a:p>
          <a:endParaRPr lang="zh-TW" altLang="en-US" sz="1600" b="1"/>
        </a:p>
      </dgm:t>
    </dgm:pt>
    <dgm:pt modelId="{51D2266F-A9E0-4D5B-BA7F-BE83536DB1DF}">
      <dgm:prSet phldrT="[文字]" custT="1"/>
      <dgm:spPr/>
      <dgm:t>
        <a:bodyPr/>
        <a:lstStyle/>
        <a:p>
          <a:r>
            <a:rPr lang="zh-TW" altLang="en-US" sz="1600" b="1" dirty="0"/>
            <a:t>密件公文是否一定要填入解密條件？</a:t>
          </a:r>
        </a:p>
      </dgm:t>
    </dgm:pt>
    <dgm:pt modelId="{20EE3BDD-C844-47FD-ABB5-7E1F38A75D9C}" type="sibTrans" cxnId="{1E6313A1-A15E-4B28-8653-BF1AF4D2D670}">
      <dgm:prSet/>
      <dgm:spPr/>
      <dgm:t>
        <a:bodyPr/>
        <a:lstStyle/>
        <a:p>
          <a:endParaRPr lang="zh-TW" altLang="en-US" sz="1600" b="1"/>
        </a:p>
      </dgm:t>
    </dgm:pt>
    <dgm:pt modelId="{4AB79459-3540-474A-9F0F-0A48064286B7}" type="parTrans" cxnId="{1E6313A1-A15E-4B28-8653-BF1AF4D2D670}">
      <dgm:prSet/>
      <dgm:spPr/>
      <dgm:t>
        <a:bodyPr/>
        <a:lstStyle/>
        <a:p>
          <a:endParaRPr lang="zh-TW" altLang="en-US" sz="1600" b="1"/>
        </a:p>
      </dgm:t>
    </dgm:pt>
    <dgm:pt modelId="{D0CA8923-F05C-45BA-BD41-C752919802CE}">
      <dgm:prSet phldrT="[文字]" custT="1"/>
      <dgm:spPr/>
      <dgm:t>
        <a:bodyPr/>
        <a:lstStyle/>
        <a:p>
          <a:r>
            <a:rPr lang="zh-TW" altLang="en-US" sz="1600" b="1" dirty="0"/>
            <a:t>請必填解密條件。</a:t>
          </a:r>
        </a:p>
      </dgm:t>
    </dgm:pt>
    <dgm:pt modelId="{9C4C42B0-74BF-4A72-91A3-2DAE65033566}" type="sibTrans" cxnId="{39EF7106-58E3-4522-BB63-2A0006C3F263}">
      <dgm:prSet/>
      <dgm:spPr/>
      <dgm:t>
        <a:bodyPr/>
        <a:lstStyle/>
        <a:p>
          <a:endParaRPr lang="zh-TW" altLang="en-US" sz="1600" b="1"/>
        </a:p>
      </dgm:t>
    </dgm:pt>
    <dgm:pt modelId="{78BEB90F-2916-490D-8913-5BBEA206DC3D}" type="parTrans" cxnId="{39EF7106-58E3-4522-BB63-2A0006C3F263}">
      <dgm:prSet/>
      <dgm:spPr/>
      <dgm:t>
        <a:bodyPr/>
        <a:lstStyle/>
        <a:p>
          <a:endParaRPr lang="zh-TW" altLang="en-US" sz="1600" b="1"/>
        </a:p>
      </dgm:t>
    </dgm:pt>
    <dgm:pt modelId="{217A36C5-3644-4C13-9CB2-693CAED05985}">
      <dgm:prSet phldrT="[文字]" custT="1"/>
      <dgm:spPr/>
      <dgm:t>
        <a:bodyPr/>
        <a:lstStyle/>
        <a:p>
          <a:r>
            <a:rPr lang="zh-TW" altLang="en-US" sz="1600" b="1" dirty="0"/>
            <a:t>收到同一對方來了二份同類型的不同公文，如何處理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20DD9427-B662-4FA7-9191-1F528D49B1CD}" type="sibTrans" cxnId="{60530395-4D59-4BAE-AB14-7C4B8B7EB06B}">
      <dgm:prSet/>
      <dgm:spPr/>
      <dgm:t>
        <a:bodyPr/>
        <a:lstStyle/>
        <a:p>
          <a:endParaRPr lang="zh-TW" altLang="en-US" sz="1600" b="1"/>
        </a:p>
      </dgm:t>
    </dgm:pt>
    <dgm:pt modelId="{6504A532-B549-442F-8AA8-65EC3ED61F80}" type="parTrans" cxnId="{60530395-4D59-4BAE-AB14-7C4B8B7EB06B}">
      <dgm:prSet/>
      <dgm:spPr/>
      <dgm:t>
        <a:bodyPr/>
        <a:lstStyle/>
        <a:p>
          <a:endParaRPr lang="zh-TW" altLang="en-US" sz="1600" b="1"/>
        </a:p>
      </dgm:t>
    </dgm:pt>
    <dgm:pt modelId="{DBB754F5-1A0B-483C-918C-205F6A67DD4C}">
      <dgm:prSet phldrT="[文字]" custT="1"/>
      <dgm:spPr/>
      <dgm:t>
        <a:bodyPr/>
        <a:lstStyle/>
        <a:p>
          <a:r>
            <a:rPr lang="zh-TW" altLang="en-US" sz="1600" b="1" dirty="0"/>
            <a:t>收文取號分文至承辦人後，請承辦人「併辦」辦理。</a:t>
          </a:r>
        </a:p>
      </dgm:t>
    </dgm:pt>
    <dgm:pt modelId="{9516418C-DE59-4262-9559-CB1D7EAB63EC}" type="sibTrans" cxnId="{D0DF72B0-5A0D-4257-8644-9A6C2DDD1E81}">
      <dgm:prSet/>
      <dgm:spPr/>
      <dgm:t>
        <a:bodyPr/>
        <a:lstStyle/>
        <a:p>
          <a:endParaRPr lang="zh-TW" altLang="en-US" sz="1600" b="1"/>
        </a:p>
      </dgm:t>
    </dgm:pt>
    <dgm:pt modelId="{85D40A9F-77A4-419C-A997-63FC3756B1C5}" type="parTrans" cxnId="{D0DF72B0-5A0D-4257-8644-9A6C2DDD1E81}">
      <dgm:prSet/>
      <dgm:spPr/>
      <dgm:t>
        <a:bodyPr/>
        <a:lstStyle/>
        <a:p>
          <a:endParaRPr lang="zh-TW" altLang="en-US" sz="1600" b="1"/>
        </a:p>
      </dgm:t>
    </dgm:pt>
    <dgm:pt modelId="{395C72AE-66F3-4705-A13A-FED7D180FDBA}">
      <dgm:prSet phldrT="[文字]" custT="1"/>
      <dgm:spPr/>
      <dgm:t>
        <a:bodyPr/>
        <a:lstStyle/>
        <a:p>
          <a:r>
            <a:rPr lang="zh-TW" altLang="en-US" sz="1600" b="1" dirty="0"/>
            <a:t>對方來文錯誤，如何處理。</a:t>
          </a:r>
        </a:p>
      </dgm:t>
    </dgm:pt>
    <dgm:pt modelId="{F289D0FD-2B49-4F69-8CC2-556034E880C7}" type="parTrans" cxnId="{B3C849F3-F05C-4488-B55D-495C0BEDA89A}">
      <dgm:prSet/>
      <dgm:spPr/>
      <dgm:t>
        <a:bodyPr/>
        <a:lstStyle/>
        <a:p>
          <a:endParaRPr lang="zh-TW" altLang="en-US" sz="1600" b="1"/>
        </a:p>
      </dgm:t>
    </dgm:pt>
    <dgm:pt modelId="{D6627993-E5BD-4E4E-B2C2-ED5D25B31FB2}" type="sibTrans" cxnId="{B3C849F3-F05C-4488-B55D-495C0BEDA89A}">
      <dgm:prSet/>
      <dgm:spPr/>
      <dgm:t>
        <a:bodyPr/>
        <a:lstStyle/>
        <a:p>
          <a:endParaRPr lang="zh-TW" altLang="en-US" sz="1600" b="1"/>
        </a:p>
      </dgm:t>
    </dgm:pt>
    <dgm:pt modelId="{BE9DB6CA-983B-4020-8F54-197A3B67E1AE}">
      <dgm:prSet phldrT="[文字]" custT="1"/>
      <dgm:spPr/>
      <dgm:t>
        <a:bodyPr/>
        <a:lstStyle/>
        <a:p>
          <a:r>
            <a:rPr lang="zh-TW" altLang="en-US" sz="1600" b="1" dirty="0"/>
            <a:t>將錯誤公文銷號後，請對方重發。</a:t>
          </a:r>
        </a:p>
      </dgm:t>
    </dgm:pt>
    <dgm:pt modelId="{0503449F-937A-48D4-B60A-BD65477F1F82}" type="parTrans" cxnId="{3B70AF00-7792-4241-8EE7-6CDC4F63D5B2}">
      <dgm:prSet/>
      <dgm:spPr/>
      <dgm:t>
        <a:bodyPr/>
        <a:lstStyle/>
        <a:p>
          <a:endParaRPr lang="zh-TW" altLang="en-US" sz="1600" b="1"/>
        </a:p>
      </dgm:t>
    </dgm:pt>
    <dgm:pt modelId="{B89107FB-2766-41DE-8D6D-E68123967168}" type="sibTrans" cxnId="{3B70AF00-7792-4241-8EE7-6CDC4F63D5B2}">
      <dgm:prSet/>
      <dgm:spPr/>
      <dgm:t>
        <a:bodyPr/>
        <a:lstStyle/>
        <a:p>
          <a:endParaRPr lang="zh-TW" altLang="en-US" sz="1600" b="1"/>
        </a:p>
      </dgm:t>
    </dgm:pt>
    <dgm:pt modelId="{712B910A-5685-4E64-B0AE-F2228003FDA7}">
      <dgm:prSet phldrT="[文字]" custT="1"/>
      <dgm:spPr/>
      <dgm:t>
        <a:bodyPr/>
        <a:lstStyle/>
        <a:p>
          <a:r>
            <a:rPr lang="zh-TW" altLang="en-US" sz="1600" b="1" dirty="0"/>
            <a:t>已簽辦的來文可否銷號？</a:t>
          </a:r>
        </a:p>
      </dgm:t>
    </dgm:pt>
    <dgm:pt modelId="{0BDAB73E-B284-412A-AAE6-20F3CAB92325}" type="parTrans" cxnId="{7D7FE72C-797F-4E13-8866-4480F3E1A6A2}">
      <dgm:prSet/>
      <dgm:spPr/>
      <dgm:t>
        <a:bodyPr/>
        <a:lstStyle/>
        <a:p>
          <a:endParaRPr lang="zh-TW" altLang="en-US" sz="1600" b="1"/>
        </a:p>
      </dgm:t>
    </dgm:pt>
    <dgm:pt modelId="{40E63D98-F4F0-4D33-950E-3696F47EA4AD}" type="sibTrans" cxnId="{7D7FE72C-797F-4E13-8866-4480F3E1A6A2}">
      <dgm:prSet/>
      <dgm:spPr/>
      <dgm:t>
        <a:bodyPr/>
        <a:lstStyle/>
        <a:p>
          <a:endParaRPr lang="zh-TW" altLang="en-US" sz="1600" b="1"/>
        </a:p>
      </dgm:t>
    </dgm:pt>
    <dgm:pt modelId="{3F0AD6A1-5C04-464E-B0FC-046130B3F76F}">
      <dgm:prSet phldrT="[文字]" custT="1"/>
      <dgm:spPr/>
      <dgm:t>
        <a:bodyPr/>
        <a:lstStyle/>
        <a:p>
          <a:r>
            <a:rPr lang="zh-TW" altLang="en-US" sz="1600" b="1" dirty="0"/>
            <a:t>已簽辦有核章，無法再銷號。</a:t>
          </a:r>
        </a:p>
      </dgm:t>
    </dgm:pt>
    <dgm:pt modelId="{1ED2449E-BF66-499F-8558-ADB7CEA008F8}" type="parTrans" cxnId="{1EBF6084-EF5A-4110-8F15-76C255BDF154}">
      <dgm:prSet/>
      <dgm:spPr/>
      <dgm:t>
        <a:bodyPr/>
        <a:lstStyle/>
        <a:p>
          <a:endParaRPr lang="zh-TW" altLang="en-US" sz="1600" b="1"/>
        </a:p>
      </dgm:t>
    </dgm:pt>
    <dgm:pt modelId="{454557FA-83B1-496A-A171-5EE8CBD549AB}" type="sibTrans" cxnId="{1EBF6084-EF5A-4110-8F15-76C255BDF154}">
      <dgm:prSet/>
      <dgm:spPr/>
      <dgm:t>
        <a:bodyPr/>
        <a:lstStyle/>
        <a:p>
          <a:endParaRPr lang="zh-TW" altLang="en-US" sz="1600" b="1"/>
        </a:p>
      </dgm:t>
    </dgm:pt>
    <dgm:pt modelId="{D9DE78DE-968D-43A8-BECC-54E11341F8AD}" type="pres">
      <dgm:prSet presAssocID="{BF4274C6-1D08-4BFC-929C-456B9E46B8A9}" presName="linear" presStyleCnt="0">
        <dgm:presLayoutVars>
          <dgm:animLvl val="lvl"/>
          <dgm:resizeHandles val="exact"/>
        </dgm:presLayoutVars>
      </dgm:prSet>
      <dgm:spPr/>
    </dgm:pt>
    <dgm:pt modelId="{15A2AEA5-746C-4562-99F7-552D69F490E9}" type="pres">
      <dgm:prSet presAssocID="{395C72AE-66F3-4705-A13A-FED7D180FDB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BB7488A-3AB8-4FD8-A7A2-2E7A37816ED8}" type="pres">
      <dgm:prSet presAssocID="{395C72AE-66F3-4705-A13A-FED7D180FDBA}" presName="childText" presStyleLbl="revTx" presStyleIdx="0" presStyleCnt="6">
        <dgm:presLayoutVars>
          <dgm:bulletEnabled val="1"/>
        </dgm:presLayoutVars>
      </dgm:prSet>
      <dgm:spPr/>
    </dgm:pt>
    <dgm:pt modelId="{D2E3A819-401B-4320-98CF-6B9A3E5B0669}" type="pres">
      <dgm:prSet presAssocID="{712B910A-5685-4E64-B0AE-F2228003FDA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A913998-DB96-4C92-A668-0ECD66915A17}" type="pres">
      <dgm:prSet presAssocID="{712B910A-5685-4E64-B0AE-F2228003FDA7}" presName="childText" presStyleLbl="revTx" presStyleIdx="1" presStyleCnt="6">
        <dgm:presLayoutVars>
          <dgm:bulletEnabled val="1"/>
        </dgm:presLayoutVars>
      </dgm:prSet>
      <dgm:spPr/>
    </dgm:pt>
    <dgm:pt modelId="{32F98DFF-4D6C-4503-86C6-7B2001DF8385}" type="pres">
      <dgm:prSet presAssocID="{24E13B92-950C-4745-90C5-F5B16199C2F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229D1FB-DE38-4EA3-B439-A5214DE6B223}" type="pres">
      <dgm:prSet presAssocID="{24E13B92-950C-4745-90C5-F5B16199C2FD}" presName="childText" presStyleLbl="revTx" presStyleIdx="2" presStyleCnt="6">
        <dgm:presLayoutVars>
          <dgm:bulletEnabled val="1"/>
        </dgm:presLayoutVars>
      </dgm:prSet>
      <dgm:spPr/>
    </dgm:pt>
    <dgm:pt modelId="{D88022F0-1898-4BB5-BF07-8519E8D94C0C}" type="pres">
      <dgm:prSet presAssocID="{AF8D2F12-3011-4433-8F71-5F5217C3AF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8524923-586A-4DF2-832B-D79BB9085E4E}" type="pres">
      <dgm:prSet presAssocID="{AF8D2F12-3011-4433-8F71-5F5217C3AFBD}" presName="childText" presStyleLbl="revTx" presStyleIdx="3" presStyleCnt="6">
        <dgm:presLayoutVars>
          <dgm:bulletEnabled val="1"/>
        </dgm:presLayoutVars>
      </dgm:prSet>
      <dgm:spPr/>
    </dgm:pt>
    <dgm:pt modelId="{CF43113F-55C2-481E-B642-B0EDE1EA2997}" type="pres">
      <dgm:prSet presAssocID="{51D2266F-A9E0-4D5B-BA7F-BE83536DB1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5DA1EF-F326-4E8B-8589-D628603D4059}" type="pres">
      <dgm:prSet presAssocID="{51D2266F-A9E0-4D5B-BA7F-BE83536DB1DF}" presName="childText" presStyleLbl="revTx" presStyleIdx="4" presStyleCnt="6">
        <dgm:presLayoutVars>
          <dgm:bulletEnabled val="1"/>
        </dgm:presLayoutVars>
      </dgm:prSet>
      <dgm:spPr/>
    </dgm:pt>
    <dgm:pt modelId="{BB011A9B-EEAD-40B7-8F9C-DAECDEFE8EBE}" type="pres">
      <dgm:prSet presAssocID="{217A36C5-3644-4C13-9CB2-693CAED05985}" presName="parentText" presStyleLbl="node1" presStyleIdx="5" presStyleCnt="6" custLinFactNeighborY="-8452">
        <dgm:presLayoutVars>
          <dgm:chMax val="0"/>
          <dgm:bulletEnabled val="1"/>
        </dgm:presLayoutVars>
      </dgm:prSet>
      <dgm:spPr/>
    </dgm:pt>
    <dgm:pt modelId="{128DD527-D195-4A91-8191-EFA72CD6B2BD}" type="pres">
      <dgm:prSet presAssocID="{217A36C5-3644-4C13-9CB2-693CAED0598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3B70AF00-7792-4241-8EE7-6CDC4F63D5B2}" srcId="{395C72AE-66F3-4705-A13A-FED7D180FDBA}" destId="{BE9DB6CA-983B-4020-8F54-197A3B67E1AE}" srcOrd="0" destOrd="0" parTransId="{0503449F-937A-48D4-B60A-BD65477F1F82}" sibTransId="{B89107FB-2766-41DE-8D6D-E68123967168}"/>
    <dgm:cxn modelId="{39EF7106-58E3-4522-BB63-2A0006C3F263}" srcId="{51D2266F-A9E0-4D5B-BA7F-BE83536DB1DF}" destId="{D0CA8923-F05C-45BA-BD41-C752919802CE}" srcOrd="0" destOrd="0" parTransId="{78BEB90F-2916-490D-8913-5BBEA206DC3D}" sibTransId="{9C4C42B0-74BF-4A72-91A3-2DAE65033566}"/>
    <dgm:cxn modelId="{0E0D8509-5649-4931-B094-FD941B7D3D34}" type="presOf" srcId="{BE9DB6CA-983B-4020-8F54-197A3B67E1AE}" destId="{1BB7488A-3AB8-4FD8-A7A2-2E7A37816ED8}" srcOrd="0" destOrd="0" presId="urn:microsoft.com/office/officeart/2005/8/layout/vList2"/>
    <dgm:cxn modelId="{7D7FE72C-797F-4E13-8866-4480F3E1A6A2}" srcId="{BF4274C6-1D08-4BFC-929C-456B9E46B8A9}" destId="{712B910A-5685-4E64-B0AE-F2228003FDA7}" srcOrd="1" destOrd="0" parTransId="{0BDAB73E-B284-412A-AAE6-20F3CAB92325}" sibTransId="{40E63D98-F4F0-4D33-950E-3696F47EA4AD}"/>
    <dgm:cxn modelId="{C9FBC62D-1EED-4D0E-9228-F76C296CE016}" type="presOf" srcId="{DBB754F5-1A0B-483C-918C-205F6A67DD4C}" destId="{128DD527-D195-4A91-8191-EFA72CD6B2BD}" srcOrd="0" destOrd="0" presId="urn:microsoft.com/office/officeart/2005/8/layout/vList2"/>
    <dgm:cxn modelId="{C4FD2F30-099A-481B-B588-4D24949AC435}" type="presOf" srcId="{395C72AE-66F3-4705-A13A-FED7D180FDBA}" destId="{15A2AEA5-746C-4562-99F7-552D69F490E9}" srcOrd="0" destOrd="0" presId="urn:microsoft.com/office/officeart/2005/8/layout/vList2"/>
    <dgm:cxn modelId="{90B49836-DB64-4AB6-985D-9878463EB862}" type="presOf" srcId="{3F0AD6A1-5C04-464E-B0FC-046130B3F76F}" destId="{7A913998-DB96-4C92-A668-0ECD66915A17}" srcOrd="0" destOrd="0" presId="urn:microsoft.com/office/officeart/2005/8/layout/vList2"/>
    <dgm:cxn modelId="{1EBF6084-EF5A-4110-8F15-76C255BDF154}" srcId="{712B910A-5685-4E64-B0AE-F2228003FDA7}" destId="{3F0AD6A1-5C04-464E-B0FC-046130B3F76F}" srcOrd="0" destOrd="0" parTransId="{1ED2449E-BF66-499F-8558-ADB7CEA008F8}" sibTransId="{454557FA-83B1-496A-A171-5EE8CBD549AB}"/>
    <dgm:cxn modelId="{79579C8C-7C1F-4CD4-8AF1-F8FA30A8ADF5}" srcId="{24E13B92-950C-4745-90C5-F5B16199C2FD}" destId="{E06610B5-23F5-4AA5-A99F-C05B548FED0D}" srcOrd="0" destOrd="0" parTransId="{5718FA5B-737C-47C9-9E08-F88A1B132E84}" sibTransId="{5E8F37F3-3040-4727-B18F-CA41033246CF}"/>
    <dgm:cxn modelId="{60530395-4D59-4BAE-AB14-7C4B8B7EB06B}" srcId="{BF4274C6-1D08-4BFC-929C-456B9E46B8A9}" destId="{217A36C5-3644-4C13-9CB2-693CAED05985}" srcOrd="5" destOrd="0" parTransId="{6504A532-B549-442F-8AA8-65EC3ED61F80}" sibTransId="{20DD9427-B662-4FA7-9191-1F528D49B1CD}"/>
    <dgm:cxn modelId="{F5F5329F-6885-4AF3-A3EC-30C279C4FC60}" type="presOf" srcId="{BF4274C6-1D08-4BFC-929C-456B9E46B8A9}" destId="{D9DE78DE-968D-43A8-BECC-54E11341F8AD}" srcOrd="0" destOrd="0" presId="urn:microsoft.com/office/officeart/2005/8/layout/vList2"/>
    <dgm:cxn modelId="{1E6313A1-A15E-4B28-8653-BF1AF4D2D670}" srcId="{BF4274C6-1D08-4BFC-929C-456B9E46B8A9}" destId="{51D2266F-A9E0-4D5B-BA7F-BE83536DB1DF}" srcOrd="4" destOrd="0" parTransId="{4AB79459-3540-474A-9F0F-0A48064286B7}" sibTransId="{20EE3BDD-C844-47FD-ABB5-7E1F38A75D9C}"/>
    <dgm:cxn modelId="{11EB6DA3-6DAC-43BF-9F83-DABE60252F2E}" type="presOf" srcId="{F71615D8-DECB-4949-B4CC-1258B11FB3CF}" destId="{B8524923-586A-4DF2-832B-D79BB9085E4E}" srcOrd="0" destOrd="0" presId="urn:microsoft.com/office/officeart/2005/8/layout/vList2"/>
    <dgm:cxn modelId="{59B938AF-11D8-42AE-A733-ED0949C5768A}" srcId="{BF4274C6-1D08-4BFC-929C-456B9E46B8A9}" destId="{24E13B92-950C-4745-90C5-F5B16199C2FD}" srcOrd="2" destOrd="0" parTransId="{E0D46C1C-F352-4745-AE81-2603A7058B5C}" sibTransId="{22A470C2-EF57-46B9-882F-B4994A3A6D7D}"/>
    <dgm:cxn modelId="{D0DF72B0-5A0D-4257-8644-9A6C2DDD1E81}" srcId="{217A36C5-3644-4C13-9CB2-693CAED05985}" destId="{DBB754F5-1A0B-483C-918C-205F6A67DD4C}" srcOrd="0" destOrd="0" parTransId="{85D40A9F-77A4-419C-A997-63FC3756B1C5}" sibTransId="{9516418C-DE59-4262-9559-CB1D7EAB63EC}"/>
    <dgm:cxn modelId="{164E26B5-C18E-4AB5-BB11-2828369107BE}" type="presOf" srcId="{AF8D2F12-3011-4433-8F71-5F5217C3AFBD}" destId="{D88022F0-1898-4BB5-BF07-8519E8D94C0C}" srcOrd="0" destOrd="0" presId="urn:microsoft.com/office/officeart/2005/8/layout/vList2"/>
    <dgm:cxn modelId="{529706C6-4E99-48F0-AF0E-EDBDDDF38147}" type="presOf" srcId="{D0CA8923-F05C-45BA-BD41-C752919802CE}" destId="{A55DA1EF-F326-4E8B-8589-D628603D4059}" srcOrd="0" destOrd="0" presId="urn:microsoft.com/office/officeart/2005/8/layout/vList2"/>
    <dgm:cxn modelId="{05EE41CB-E048-446B-B671-1D74494D2332}" srcId="{AF8D2F12-3011-4433-8F71-5F5217C3AFBD}" destId="{F71615D8-DECB-4949-B4CC-1258B11FB3CF}" srcOrd="0" destOrd="0" parTransId="{25666CCB-ED5F-4F8B-8945-E4D41C26F7E2}" sibTransId="{748CD8CB-BCD9-4F33-9E6C-91C00062DEA4}"/>
    <dgm:cxn modelId="{7102D1E2-F9B8-4E4B-8CD3-CF1B5856381A}" srcId="{BF4274C6-1D08-4BFC-929C-456B9E46B8A9}" destId="{AF8D2F12-3011-4433-8F71-5F5217C3AFBD}" srcOrd="3" destOrd="0" parTransId="{F9F8E0D8-73AF-4133-95A2-33E0D1BF8C59}" sibTransId="{04E824E2-D5ED-44EC-A4BC-9CD748116313}"/>
    <dgm:cxn modelId="{52BDFFE4-BEF1-4DC3-8C2C-3EB2BEBBF5A3}" type="presOf" srcId="{24E13B92-950C-4745-90C5-F5B16199C2FD}" destId="{32F98DFF-4D6C-4503-86C6-7B2001DF8385}" srcOrd="0" destOrd="0" presId="urn:microsoft.com/office/officeart/2005/8/layout/vList2"/>
    <dgm:cxn modelId="{B91AD4EB-25B1-4A48-8E36-BC486B917F5F}" type="presOf" srcId="{712B910A-5685-4E64-B0AE-F2228003FDA7}" destId="{D2E3A819-401B-4320-98CF-6B9A3E5B0669}" srcOrd="0" destOrd="0" presId="urn:microsoft.com/office/officeart/2005/8/layout/vList2"/>
    <dgm:cxn modelId="{7D26D9ED-136C-4213-AF7C-C7D3C874FCCF}" type="presOf" srcId="{E06610B5-23F5-4AA5-A99F-C05B548FED0D}" destId="{0229D1FB-DE38-4EA3-B439-A5214DE6B223}" srcOrd="0" destOrd="0" presId="urn:microsoft.com/office/officeart/2005/8/layout/vList2"/>
    <dgm:cxn modelId="{052634F2-5935-4D4F-9326-2298B0CAD3ED}" type="presOf" srcId="{51D2266F-A9E0-4D5B-BA7F-BE83536DB1DF}" destId="{CF43113F-55C2-481E-B642-B0EDE1EA2997}" srcOrd="0" destOrd="0" presId="urn:microsoft.com/office/officeart/2005/8/layout/vList2"/>
    <dgm:cxn modelId="{B3C849F3-F05C-4488-B55D-495C0BEDA89A}" srcId="{BF4274C6-1D08-4BFC-929C-456B9E46B8A9}" destId="{395C72AE-66F3-4705-A13A-FED7D180FDBA}" srcOrd="0" destOrd="0" parTransId="{F289D0FD-2B49-4F69-8CC2-556034E880C7}" sibTransId="{D6627993-E5BD-4E4E-B2C2-ED5D25B31FB2}"/>
    <dgm:cxn modelId="{88B66FF3-3C79-4828-AF50-DAC2A4BD4267}" type="presOf" srcId="{217A36C5-3644-4C13-9CB2-693CAED05985}" destId="{BB011A9B-EEAD-40B7-8F9C-DAECDEFE8EBE}" srcOrd="0" destOrd="0" presId="urn:microsoft.com/office/officeart/2005/8/layout/vList2"/>
    <dgm:cxn modelId="{59EB7E23-BD19-4B4D-B5B6-CEE4C314EC06}" type="presParOf" srcId="{D9DE78DE-968D-43A8-BECC-54E11341F8AD}" destId="{15A2AEA5-746C-4562-99F7-552D69F490E9}" srcOrd="0" destOrd="0" presId="urn:microsoft.com/office/officeart/2005/8/layout/vList2"/>
    <dgm:cxn modelId="{9BC28625-60BD-4C02-B139-7268EDB33F89}" type="presParOf" srcId="{D9DE78DE-968D-43A8-BECC-54E11341F8AD}" destId="{1BB7488A-3AB8-4FD8-A7A2-2E7A37816ED8}" srcOrd="1" destOrd="0" presId="urn:microsoft.com/office/officeart/2005/8/layout/vList2"/>
    <dgm:cxn modelId="{1B04D979-CE1D-44CD-B7A8-08E62436B3D6}" type="presParOf" srcId="{D9DE78DE-968D-43A8-BECC-54E11341F8AD}" destId="{D2E3A819-401B-4320-98CF-6B9A3E5B0669}" srcOrd="2" destOrd="0" presId="urn:microsoft.com/office/officeart/2005/8/layout/vList2"/>
    <dgm:cxn modelId="{5CA065AA-E429-4365-B012-C99BF267FDDA}" type="presParOf" srcId="{D9DE78DE-968D-43A8-BECC-54E11341F8AD}" destId="{7A913998-DB96-4C92-A668-0ECD66915A17}" srcOrd="3" destOrd="0" presId="urn:microsoft.com/office/officeart/2005/8/layout/vList2"/>
    <dgm:cxn modelId="{51F2F62A-1485-4B2C-9A9D-DCCCFA02B1EF}" type="presParOf" srcId="{D9DE78DE-968D-43A8-BECC-54E11341F8AD}" destId="{32F98DFF-4D6C-4503-86C6-7B2001DF8385}" srcOrd="4" destOrd="0" presId="urn:microsoft.com/office/officeart/2005/8/layout/vList2"/>
    <dgm:cxn modelId="{DBD39831-9A2D-4F2F-BF17-41AFBFACF24B}" type="presParOf" srcId="{D9DE78DE-968D-43A8-BECC-54E11341F8AD}" destId="{0229D1FB-DE38-4EA3-B439-A5214DE6B223}" srcOrd="5" destOrd="0" presId="urn:microsoft.com/office/officeart/2005/8/layout/vList2"/>
    <dgm:cxn modelId="{1F2F7DFB-A136-4D59-BB38-B23A0A241175}" type="presParOf" srcId="{D9DE78DE-968D-43A8-BECC-54E11341F8AD}" destId="{D88022F0-1898-4BB5-BF07-8519E8D94C0C}" srcOrd="6" destOrd="0" presId="urn:microsoft.com/office/officeart/2005/8/layout/vList2"/>
    <dgm:cxn modelId="{D0B3C949-5566-4CAE-8AD0-8E614F883B90}" type="presParOf" srcId="{D9DE78DE-968D-43A8-BECC-54E11341F8AD}" destId="{B8524923-586A-4DF2-832B-D79BB9085E4E}" srcOrd="7" destOrd="0" presId="urn:microsoft.com/office/officeart/2005/8/layout/vList2"/>
    <dgm:cxn modelId="{EB708EAF-AA3E-4F5B-9DF3-325093C4E8A7}" type="presParOf" srcId="{D9DE78DE-968D-43A8-BECC-54E11341F8AD}" destId="{CF43113F-55C2-481E-B642-B0EDE1EA2997}" srcOrd="8" destOrd="0" presId="urn:microsoft.com/office/officeart/2005/8/layout/vList2"/>
    <dgm:cxn modelId="{0F174BDB-11A4-4D03-8CA5-CDE9884D2D1C}" type="presParOf" srcId="{D9DE78DE-968D-43A8-BECC-54E11341F8AD}" destId="{A55DA1EF-F326-4E8B-8589-D628603D4059}" srcOrd="9" destOrd="0" presId="urn:microsoft.com/office/officeart/2005/8/layout/vList2"/>
    <dgm:cxn modelId="{0EAC18FF-0CE9-4765-8017-151B55B09554}" type="presParOf" srcId="{D9DE78DE-968D-43A8-BECC-54E11341F8AD}" destId="{BB011A9B-EEAD-40B7-8F9C-DAECDEFE8EBE}" srcOrd="10" destOrd="0" presId="urn:microsoft.com/office/officeart/2005/8/layout/vList2"/>
    <dgm:cxn modelId="{EB8B8B7A-5782-4833-A7E3-0B66FBA4135C}" type="presParOf" srcId="{D9DE78DE-968D-43A8-BECC-54E11341F8AD}" destId="{128DD527-D195-4A91-8191-EFA72CD6B2BD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67D37-E465-422F-93E8-060E6B5DBA88}">
      <dsp:nvSpPr>
        <dsp:cNvPr id="0" name=""/>
        <dsp:cNvSpPr/>
      </dsp:nvSpPr>
      <dsp:spPr>
        <a:xfrm>
          <a:off x="-5269269" y="-813157"/>
          <a:ext cx="6322580" cy="6322580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39856-D5A0-4A9D-8ADE-1FFE2A40DF5C}">
      <dsp:nvSpPr>
        <dsp:cNvPr id="0" name=""/>
        <dsp:cNvSpPr/>
      </dsp:nvSpPr>
      <dsp:spPr>
        <a:xfrm>
          <a:off x="863290" y="670908"/>
          <a:ext cx="4763436" cy="134162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9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收文作業</a:t>
          </a:r>
        </a:p>
      </dsp:txBody>
      <dsp:txXfrm>
        <a:off x="863290" y="670908"/>
        <a:ext cx="4763436" cy="1341628"/>
      </dsp:txXfrm>
    </dsp:sp>
    <dsp:sp modelId="{D4DB81F1-B7EB-4B0D-8934-E2F1423F500A}">
      <dsp:nvSpPr>
        <dsp:cNvPr id="0" name=""/>
        <dsp:cNvSpPr/>
      </dsp:nvSpPr>
      <dsp:spPr>
        <a:xfrm>
          <a:off x="24772" y="503204"/>
          <a:ext cx="1677036" cy="1677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EDCEE-5862-4878-88B0-44DE757C6BE6}">
      <dsp:nvSpPr>
        <dsp:cNvPr id="0" name=""/>
        <dsp:cNvSpPr/>
      </dsp:nvSpPr>
      <dsp:spPr>
        <a:xfrm>
          <a:off x="863290" y="2683727"/>
          <a:ext cx="4763436" cy="1341628"/>
        </a:xfrm>
        <a:prstGeom prst="rect">
          <a:avLst/>
        </a:prstGeom>
        <a:solidFill>
          <a:schemeClr val="accent1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9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報表</a:t>
          </a:r>
        </a:p>
      </dsp:txBody>
      <dsp:txXfrm>
        <a:off x="863290" y="2683727"/>
        <a:ext cx="4763436" cy="1341628"/>
      </dsp:txXfrm>
    </dsp:sp>
    <dsp:sp modelId="{071C93FB-1938-42FC-88F2-B595981161F9}">
      <dsp:nvSpPr>
        <dsp:cNvPr id="0" name=""/>
        <dsp:cNvSpPr/>
      </dsp:nvSpPr>
      <dsp:spPr>
        <a:xfrm>
          <a:off x="24772" y="2516023"/>
          <a:ext cx="1677036" cy="1677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67D37-E465-422F-93E8-060E6B5DBA88}">
      <dsp:nvSpPr>
        <dsp:cNvPr id="0" name=""/>
        <dsp:cNvSpPr/>
      </dsp:nvSpPr>
      <dsp:spPr>
        <a:xfrm>
          <a:off x="-5309668" y="-813157"/>
          <a:ext cx="6322580" cy="6322580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3B7BD-DC69-44D1-8A35-F3B04CE24575}">
      <dsp:nvSpPr>
        <dsp:cNvPr id="0" name=""/>
        <dsp:cNvSpPr/>
      </dsp:nvSpPr>
      <dsp:spPr>
        <a:xfrm>
          <a:off x="442963" y="293422"/>
          <a:ext cx="5143364" cy="58722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1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憑證作業</a:t>
          </a:r>
        </a:p>
      </dsp:txBody>
      <dsp:txXfrm>
        <a:off x="442963" y="293422"/>
        <a:ext cx="5143364" cy="587220"/>
      </dsp:txXfrm>
    </dsp:sp>
    <dsp:sp modelId="{787BDFFA-AF8C-45E8-A913-3922E7610596}">
      <dsp:nvSpPr>
        <dsp:cNvPr id="0" name=""/>
        <dsp:cNvSpPr/>
      </dsp:nvSpPr>
      <dsp:spPr>
        <a:xfrm>
          <a:off x="75950" y="220020"/>
          <a:ext cx="734026" cy="734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CA1FC-0E4A-4D57-92B4-17DE054E40A3}">
      <dsp:nvSpPr>
        <dsp:cNvPr id="0" name=""/>
        <dsp:cNvSpPr/>
      </dsp:nvSpPr>
      <dsp:spPr>
        <a:xfrm>
          <a:off x="863748" y="1173972"/>
          <a:ext cx="4722578" cy="587220"/>
        </a:xfrm>
        <a:prstGeom prst="rect">
          <a:avLst/>
        </a:prstGeom>
        <a:solidFill>
          <a:schemeClr val="accent1">
            <a:shade val="50000"/>
            <a:hueOff val="-237682"/>
            <a:satOff val="0"/>
            <a:lumOff val="19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1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電子交換</a:t>
          </a:r>
        </a:p>
      </dsp:txBody>
      <dsp:txXfrm>
        <a:off x="863748" y="1173972"/>
        <a:ext cx="4722578" cy="587220"/>
      </dsp:txXfrm>
    </dsp:sp>
    <dsp:sp modelId="{DF6F8198-817B-4E52-8D0A-209D140BEBD8}">
      <dsp:nvSpPr>
        <dsp:cNvPr id="0" name=""/>
        <dsp:cNvSpPr/>
      </dsp:nvSpPr>
      <dsp:spPr>
        <a:xfrm>
          <a:off x="496735" y="1100569"/>
          <a:ext cx="734026" cy="734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E0F94-7B78-43C4-927E-C352F74DC6EE}">
      <dsp:nvSpPr>
        <dsp:cNvPr id="0" name=""/>
        <dsp:cNvSpPr/>
      </dsp:nvSpPr>
      <dsp:spPr>
        <a:xfrm>
          <a:off x="992895" y="2054522"/>
          <a:ext cx="4593431" cy="587220"/>
        </a:xfrm>
        <a:prstGeom prst="rect">
          <a:avLst/>
        </a:prstGeom>
        <a:solidFill>
          <a:schemeClr val="accent1">
            <a:shade val="50000"/>
            <a:hueOff val="-475363"/>
            <a:satOff val="0"/>
            <a:lumOff val="38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1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電子收文作業</a:t>
          </a:r>
        </a:p>
      </dsp:txBody>
      <dsp:txXfrm>
        <a:off x="992895" y="2054522"/>
        <a:ext cx="4593431" cy="587220"/>
      </dsp:txXfrm>
    </dsp:sp>
    <dsp:sp modelId="{2BBF13B5-C653-4960-9C21-EDA7279C4590}">
      <dsp:nvSpPr>
        <dsp:cNvPr id="0" name=""/>
        <dsp:cNvSpPr/>
      </dsp:nvSpPr>
      <dsp:spPr>
        <a:xfrm>
          <a:off x="625882" y="1981119"/>
          <a:ext cx="734026" cy="734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DDCD8-DAA9-401B-8F59-A1FAEC431D26}">
      <dsp:nvSpPr>
        <dsp:cNvPr id="0" name=""/>
        <dsp:cNvSpPr/>
      </dsp:nvSpPr>
      <dsp:spPr>
        <a:xfrm>
          <a:off x="863748" y="2935071"/>
          <a:ext cx="4722578" cy="587220"/>
        </a:xfrm>
        <a:prstGeom prst="rect">
          <a:avLst/>
        </a:prstGeom>
        <a:solidFill>
          <a:schemeClr val="accent1">
            <a:shade val="50000"/>
            <a:hueOff val="-475363"/>
            <a:satOff val="0"/>
            <a:lumOff val="38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1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solidFill>
                <a:schemeClr val="tx1">
                  <a:lumMod val="85000"/>
                  <a:lumOff val="15000"/>
                </a:schemeClr>
              </a:solidFill>
            </a:rPr>
            <a:t>來文掃描作業</a:t>
          </a:r>
          <a:endParaRPr lang="zh-TW" altLang="en-US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63748" y="2935071"/>
        <a:ext cx="4722578" cy="587220"/>
      </dsp:txXfrm>
    </dsp:sp>
    <dsp:sp modelId="{86DC45CE-F22A-4000-9A6F-CEF029D07BD5}">
      <dsp:nvSpPr>
        <dsp:cNvPr id="0" name=""/>
        <dsp:cNvSpPr/>
      </dsp:nvSpPr>
      <dsp:spPr>
        <a:xfrm>
          <a:off x="496735" y="2861669"/>
          <a:ext cx="734026" cy="734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430CE-DA58-40E6-970E-6C32FFF4BE35}">
      <dsp:nvSpPr>
        <dsp:cNvPr id="0" name=""/>
        <dsp:cNvSpPr/>
      </dsp:nvSpPr>
      <dsp:spPr>
        <a:xfrm>
          <a:off x="442963" y="3815621"/>
          <a:ext cx="5143364" cy="587220"/>
        </a:xfrm>
        <a:prstGeom prst="rect">
          <a:avLst/>
        </a:prstGeom>
        <a:solidFill>
          <a:schemeClr val="accent1">
            <a:shade val="50000"/>
            <a:hueOff val="-237682"/>
            <a:satOff val="0"/>
            <a:lumOff val="19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1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紙本收文作業</a:t>
          </a:r>
        </a:p>
      </dsp:txBody>
      <dsp:txXfrm>
        <a:off x="442963" y="3815621"/>
        <a:ext cx="5143364" cy="587220"/>
      </dsp:txXfrm>
    </dsp:sp>
    <dsp:sp modelId="{95C331A2-20A5-49E4-B883-CAF755CC14A9}">
      <dsp:nvSpPr>
        <dsp:cNvPr id="0" name=""/>
        <dsp:cNvSpPr/>
      </dsp:nvSpPr>
      <dsp:spPr>
        <a:xfrm>
          <a:off x="75950" y="3742218"/>
          <a:ext cx="734026" cy="734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67D37-E465-422F-93E8-060E6B5DBA88}">
      <dsp:nvSpPr>
        <dsp:cNvPr id="0" name=""/>
        <dsp:cNvSpPr/>
      </dsp:nvSpPr>
      <dsp:spPr>
        <a:xfrm>
          <a:off x="-5309668" y="-813157"/>
          <a:ext cx="6322580" cy="6322580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789DB-5AC3-4B85-82E6-1F9601022794}">
      <dsp:nvSpPr>
        <dsp:cNvPr id="0" name=""/>
        <dsp:cNvSpPr/>
      </dsp:nvSpPr>
      <dsp:spPr>
        <a:xfrm>
          <a:off x="530313" y="361048"/>
          <a:ext cx="5056013" cy="72247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分文流程</a:t>
          </a:r>
        </a:p>
      </dsp:txBody>
      <dsp:txXfrm>
        <a:off x="530313" y="361048"/>
        <a:ext cx="5056013" cy="722473"/>
      </dsp:txXfrm>
    </dsp:sp>
    <dsp:sp modelId="{2BE8384E-021C-41EB-863E-39840CBAB4CA}">
      <dsp:nvSpPr>
        <dsp:cNvPr id="0" name=""/>
        <dsp:cNvSpPr/>
      </dsp:nvSpPr>
      <dsp:spPr>
        <a:xfrm>
          <a:off x="78767" y="270739"/>
          <a:ext cx="903091" cy="903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87B1A-7F1F-44E5-906B-B47963109F57}">
      <dsp:nvSpPr>
        <dsp:cNvPr id="0" name=""/>
        <dsp:cNvSpPr/>
      </dsp:nvSpPr>
      <dsp:spPr>
        <a:xfrm>
          <a:off x="944524" y="1444946"/>
          <a:ext cx="4641803" cy="722473"/>
        </a:xfrm>
        <a:prstGeom prst="rect">
          <a:avLst/>
        </a:prstGeom>
        <a:solidFill>
          <a:schemeClr val="accent1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附件管理</a:t>
          </a:r>
        </a:p>
      </dsp:txBody>
      <dsp:txXfrm>
        <a:off x="944524" y="1444946"/>
        <a:ext cx="4641803" cy="722473"/>
      </dsp:txXfrm>
    </dsp:sp>
    <dsp:sp modelId="{C40F0176-5E7B-4E76-8789-2E15F74CA2F0}">
      <dsp:nvSpPr>
        <dsp:cNvPr id="0" name=""/>
        <dsp:cNvSpPr/>
      </dsp:nvSpPr>
      <dsp:spPr>
        <a:xfrm>
          <a:off x="492978" y="1354637"/>
          <a:ext cx="903091" cy="903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297102"/>
              <a:satOff val="0"/>
              <a:lumOff val="24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E628-F0CA-4F3F-9D53-582792410E2A}">
      <dsp:nvSpPr>
        <dsp:cNvPr id="0" name=""/>
        <dsp:cNvSpPr/>
      </dsp:nvSpPr>
      <dsp:spPr>
        <a:xfrm>
          <a:off x="944524" y="2528844"/>
          <a:ext cx="4641803" cy="722473"/>
        </a:xfrm>
        <a:prstGeom prst="rect">
          <a:avLst/>
        </a:prstGeom>
        <a:solidFill>
          <a:schemeClr val="accent1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來文修改</a:t>
          </a:r>
        </a:p>
      </dsp:txBody>
      <dsp:txXfrm>
        <a:off x="944524" y="2528844"/>
        <a:ext cx="4641803" cy="722473"/>
      </dsp:txXfrm>
    </dsp:sp>
    <dsp:sp modelId="{9371EE11-49E9-472F-862B-A0EDFFAB7B81}">
      <dsp:nvSpPr>
        <dsp:cNvPr id="0" name=""/>
        <dsp:cNvSpPr/>
      </dsp:nvSpPr>
      <dsp:spPr>
        <a:xfrm>
          <a:off x="492978" y="2438535"/>
          <a:ext cx="903091" cy="903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7E295-8D68-48AD-B999-BA2370C6CFB0}">
      <dsp:nvSpPr>
        <dsp:cNvPr id="0" name=""/>
        <dsp:cNvSpPr/>
      </dsp:nvSpPr>
      <dsp:spPr>
        <a:xfrm>
          <a:off x="530313" y="3612742"/>
          <a:ext cx="5056013" cy="722473"/>
        </a:xfrm>
        <a:prstGeom prst="rect">
          <a:avLst/>
        </a:prstGeom>
        <a:solidFill>
          <a:schemeClr val="accent1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來文銷號</a:t>
          </a:r>
        </a:p>
      </dsp:txBody>
      <dsp:txXfrm>
        <a:off x="530313" y="3612742"/>
        <a:ext cx="5056013" cy="722473"/>
      </dsp:txXfrm>
    </dsp:sp>
    <dsp:sp modelId="{693B34CD-6F88-416F-AB2F-40481849B16D}">
      <dsp:nvSpPr>
        <dsp:cNvPr id="0" name=""/>
        <dsp:cNvSpPr/>
      </dsp:nvSpPr>
      <dsp:spPr>
        <a:xfrm>
          <a:off x="78767" y="3522433"/>
          <a:ext cx="903091" cy="903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297102"/>
              <a:satOff val="0"/>
              <a:lumOff val="24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98DFF-4D6C-4503-86C6-7B2001DF8385}">
      <dsp:nvSpPr>
        <dsp:cNvPr id="0" name=""/>
        <dsp:cNvSpPr/>
      </dsp:nvSpPr>
      <dsp:spPr>
        <a:xfrm>
          <a:off x="0" y="49383"/>
          <a:ext cx="9732622" cy="497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來文掃描上傳「取號」後，若需補掃來文如何處理？</a:t>
          </a:r>
        </a:p>
      </dsp:txBody>
      <dsp:txXfrm>
        <a:off x="24302" y="73685"/>
        <a:ext cx="9684018" cy="449231"/>
      </dsp:txXfrm>
    </dsp:sp>
    <dsp:sp modelId="{0229D1FB-DE38-4EA3-B439-A5214DE6B223}">
      <dsp:nvSpPr>
        <dsp:cNvPr id="0" name=""/>
        <dsp:cNvSpPr/>
      </dsp:nvSpPr>
      <dsp:spPr>
        <a:xfrm>
          <a:off x="0" y="547218"/>
          <a:ext cx="973262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1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請於「來文未結案」，重新上傳影像</a:t>
          </a:r>
          <a:r>
            <a:rPr lang="en-US" altLang="zh-TW" sz="1600" b="1" kern="1200" dirty="0"/>
            <a:t>.</a:t>
          </a:r>
          <a:r>
            <a:rPr lang="en-US" altLang="zh-TW" sz="1600" b="1" kern="1200" dirty="0" err="1"/>
            <a:t>tif</a:t>
          </a:r>
          <a:r>
            <a:rPr lang="zh-TW" altLang="en-US" sz="1600" b="1" kern="1200" dirty="0"/>
            <a:t>檔即可更新。</a:t>
          </a:r>
        </a:p>
      </dsp:txBody>
      <dsp:txXfrm>
        <a:off x="0" y="547218"/>
        <a:ext cx="9732622" cy="380880"/>
      </dsp:txXfrm>
    </dsp:sp>
    <dsp:sp modelId="{D88022F0-1898-4BB5-BF07-8519E8D94C0C}">
      <dsp:nvSpPr>
        <dsp:cNvPr id="0" name=""/>
        <dsp:cNvSpPr/>
      </dsp:nvSpPr>
      <dsp:spPr>
        <a:xfrm>
          <a:off x="0" y="928098"/>
          <a:ext cx="9732622" cy="497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來文附件如何補上傳或抽換？</a:t>
          </a:r>
        </a:p>
      </dsp:txBody>
      <dsp:txXfrm>
        <a:off x="24302" y="952400"/>
        <a:ext cx="9684018" cy="449231"/>
      </dsp:txXfrm>
    </dsp:sp>
    <dsp:sp modelId="{B8524923-586A-4DF2-832B-D79BB9085E4E}">
      <dsp:nvSpPr>
        <dsp:cNvPr id="0" name=""/>
        <dsp:cNvSpPr/>
      </dsp:nvSpPr>
      <dsp:spPr>
        <a:xfrm>
          <a:off x="0" y="1425933"/>
          <a:ext cx="973262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1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請於「來文未結案」，找到此筆來文，點選附件管理進行。</a:t>
          </a:r>
        </a:p>
      </dsp:txBody>
      <dsp:txXfrm>
        <a:off x="0" y="1425933"/>
        <a:ext cx="9732622" cy="380880"/>
      </dsp:txXfrm>
    </dsp:sp>
    <dsp:sp modelId="{FD39FCCB-A146-4498-8D76-0E6C4F250A6C}">
      <dsp:nvSpPr>
        <dsp:cNvPr id="0" name=""/>
        <dsp:cNvSpPr/>
      </dsp:nvSpPr>
      <dsp:spPr>
        <a:xfrm>
          <a:off x="0" y="1806813"/>
          <a:ext cx="9732622" cy="497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來文資訊誤植，如何修改？</a:t>
          </a:r>
        </a:p>
      </dsp:txBody>
      <dsp:txXfrm>
        <a:off x="24302" y="1831115"/>
        <a:ext cx="9684018" cy="449231"/>
      </dsp:txXfrm>
    </dsp:sp>
    <dsp:sp modelId="{1E4C71EF-F9CD-4BAD-9D7C-29F25037539A}">
      <dsp:nvSpPr>
        <dsp:cNvPr id="0" name=""/>
        <dsp:cNvSpPr/>
      </dsp:nvSpPr>
      <dsp:spPr>
        <a:xfrm>
          <a:off x="0" y="2304648"/>
          <a:ext cx="973262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1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請於「來文未結案」，找到此筆來文之來文資訊進行後儲存。</a:t>
          </a:r>
        </a:p>
      </dsp:txBody>
      <dsp:txXfrm>
        <a:off x="0" y="2304648"/>
        <a:ext cx="9732622" cy="380880"/>
      </dsp:txXfrm>
    </dsp:sp>
    <dsp:sp modelId="{E684D7C3-D56B-4D8E-A645-ED4562A09A4C}">
      <dsp:nvSpPr>
        <dsp:cNvPr id="0" name=""/>
        <dsp:cNvSpPr/>
      </dsp:nvSpPr>
      <dsp:spPr>
        <a:xfrm>
          <a:off x="0" y="2685528"/>
          <a:ext cx="9732622" cy="497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分文錯誤，如何後續處理</a:t>
          </a:r>
        </a:p>
      </dsp:txBody>
      <dsp:txXfrm>
        <a:off x="24302" y="2709830"/>
        <a:ext cx="9684018" cy="449231"/>
      </dsp:txXfrm>
    </dsp:sp>
    <dsp:sp modelId="{F9FF50C4-8094-4B21-A689-ABC53BA7D8A5}">
      <dsp:nvSpPr>
        <dsp:cNvPr id="0" name=""/>
        <dsp:cNvSpPr/>
      </dsp:nvSpPr>
      <dsp:spPr>
        <a:xfrm>
          <a:off x="0" y="3183363"/>
          <a:ext cx="9732622" cy="42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1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800" b="1" kern="1200" dirty="0"/>
            <a:t>請於「已送未收」抽回，或請承辦人改分申請亦或單位登記桌改分申請。</a:t>
          </a:r>
        </a:p>
      </dsp:txBody>
      <dsp:txXfrm>
        <a:off x="0" y="3183363"/>
        <a:ext cx="9732622" cy="428490"/>
      </dsp:txXfrm>
    </dsp:sp>
    <dsp:sp modelId="{383715CE-735F-48F5-BA04-A1F53FB715CE}">
      <dsp:nvSpPr>
        <dsp:cNvPr id="0" name=""/>
        <dsp:cNvSpPr/>
      </dsp:nvSpPr>
      <dsp:spPr>
        <a:xfrm>
          <a:off x="0" y="3611853"/>
          <a:ext cx="9732622" cy="497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密件公文如何收文登錄？</a:t>
          </a:r>
        </a:p>
      </dsp:txBody>
      <dsp:txXfrm>
        <a:off x="24302" y="3636155"/>
        <a:ext cx="9684018" cy="449231"/>
      </dsp:txXfrm>
    </dsp:sp>
    <dsp:sp modelId="{476A1AF1-0652-4420-BC7C-6ABCB09C00EA}">
      <dsp:nvSpPr>
        <dsp:cNvPr id="0" name=""/>
        <dsp:cNvSpPr/>
      </dsp:nvSpPr>
      <dsp:spPr>
        <a:xfrm>
          <a:off x="0" y="4109688"/>
          <a:ext cx="973262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1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密件公文為紙本收文（簽核），無需掃描上傳，請直接進行「紙本收文」取號。</a:t>
          </a:r>
        </a:p>
      </dsp:txBody>
      <dsp:txXfrm>
        <a:off x="0" y="4109688"/>
        <a:ext cx="9732622" cy="380880"/>
      </dsp:txXfrm>
    </dsp:sp>
    <dsp:sp modelId="{BB011A9B-EEAD-40B7-8F9C-DAECDEFE8EBE}">
      <dsp:nvSpPr>
        <dsp:cNvPr id="0" name=""/>
        <dsp:cNvSpPr/>
      </dsp:nvSpPr>
      <dsp:spPr>
        <a:xfrm>
          <a:off x="0" y="4458376"/>
          <a:ext cx="9732622" cy="497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重複收文取號，如何處理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302" y="4482678"/>
        <a:ext cx="9684018" cy="449231"/>
      </dsp:txXfrm>
    </dsp:sp>
    <dsp:sp modelId="{128DD527-D195-4A91-8191-EFA72CD6B2BD}">
      <dsp:nvSpPr>
        <dsp:cNvPr id="0" name=""/>
        <dsp:cNvSpPr/>
      </dsp:nvSpPr>
      <dsp:spPr>
        <a:xfrm>
          <a:off x="0" y="4988403"/>
          <a:ext cx="973262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1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進行銷號即可，銷號後無法取消回復。</a:t>
          </a:r>
        </a:p>
      </dsp:txBody>
      <dsp:txXfrm>
        <a:off x="0" y="4988403"/>
        <a:ext cx="9732622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AEA5-746C-4562-99F7-552D69F490E9}">
      <dsp:nvSpPr>
        <dsp:cNvPr id="0" name=""/>
        <dsp:cNvSpPr/>
      </dsp:nvSpPr>
      <dsp:spPr>
        <a:xfrm>
          <a:off x="0" y="693"/>
          <a:ext cx="9763795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對方來文錯誤，如何處理。</a:t>
          </a:r>
        </a:p>
      </dsp:txBody>
      <dsp:txXfrm>
        <a:off x="24673" y="25366"/>
        <a:ext cx="9714449" cy="456093"/>
      </dsp:txXfrm>
    </dsp:sp>
    <dsp:sp modelId="{1BB7488A-3AB8-4FD8-A7A2-2E7A37816ED8}">
      <dsp:nvSpPr>
        <dsp:cNvPr id="0" name=""/>
        <dsp:cNvSpPr/>
      </dsp:nvSpPr>
      <dsp:spPr>
        <a:xfrm>
          <a:off x="0" y="506133"/>
          <a:ext cx="97637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將錯誤公文銷號後，請對方重發。</a:t>
          </a:r>
        </a:p>
      </dsp:txBody>
      <dsp:txXfrm>
        <a:off x="0" y="506133"/>
        <a:ext cx="9763795" cy="397440"/>
      </dsp:txXfrm>
    </dsp:sp>
    <dsp:sp modelId="{D2E3A819-401B-4320-98CF-6B9A3E5B0669}">
      <dsp:nvSpPr>
        <dsp:cNvPr id="0" name=""/>
        <dsp:cNvSpPr/>
      </dsp:nvSpPr>
      <dsp:spPr>
        <a:xfrm>
          <a:off x="0" y="903573"/>
          <a:ext cx="9763795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已簽辦的來文可否銷號？</a:t>
          </a:r>
        </a:p>
      </dsp:txBody>
      <dsp:txXfrm>
        <a:off x="24673" y="928246"/>
        <a:ext cx="9714449" cy="456093"/>
      </dsp:txXfrm>
    </dsp:sp>
    <dsp:sp modelId="{7A913998-DB96-4C92-A668-0ECD66915A17}">
      <dsp:nvSpPr>
        <dsp:cNvPr id="0" name=""/>
        <dsp:cNvSpPr/>
      </dsp:nvSpPr>
      <dsp:spPr>
        <a:xfrm>
          <a:off x="0" y="1409013"/>
          <a:ext cx="97637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已簽辦有核章，無法再銷號。</a:t>
          </a:r>
        </a:p>
      </dsp:txBody>
      <dsp:txXfrm>
        <a:off x="0" y="1409013"/>
        <a:ext cx="9763795" cy="397440"/>
      </dsp:txXfrm>
    </dsp:sp>
    <dsp:sp modelId="{32F98DFF-4D6C-4503-86C6-7B2001DF8385}">
      <dsp:nvSpPr>
        <dsp:cNvPr id="0" name=""/>
        <dsp:cNvSpPr/>
      </dsp:nvSpPr>
      <dsp:spPr>
        <a:xfrm>
          <a:off x="0" y="1806453"/>
          <a:ext cx="9763795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電子來文是否可以重新收文取號？</a:t>
          </a:r>
        </a:p>
      </dsp:txBody>
      <dsp:txXfrm>
        <a:off x="24673" y="1831126"/>
        <a:ext cx="9714449" cy="456093"/>
      </dsp:txXfrm>
    </dsp:sp>
    <dsp:sp modelId="{0229D1FB-DE38-4EA3-B439-A5214DE6B223}">
      <dsp:nvSpPr>
        <dsp:cNvPr id="0" name=""/>
        <dsp:cNvSpPr/>
      </dsp:nvSpPr>
      <dsp:spPr>
        <a:xfrm>
          <a:off x="0" y="2311893"/>
          <a:ext cx="97637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請於「電子收文」查詢含歷史資料，重新收文取號。</a:t>
          </a:r>
        </a:p>
      </dsp:txBody>
      <dsp:txXfrm>
        <a:off x="0" y="2311893"/>
        <a:ext cx="9763795" cy="397440"/>
      </dsp:txXfrm>
    </dsp:sp>
    <dsp:sp modelId="{D88022F0-1898-4BB5-BF07-8519E8D94C0C}">
      <dsp:nvSpPr>
        <dsp:cNvPr id="0" name=""/>
        <dsp:cNvSpPr/>
      </dsp:nvSpPr>
      <dsp:spPr>
        <a:xfrm>
          <a:off x="0" y="2709333"/>
          <a:ext cx="9763795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限期公文如何登錄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2734006"/>
        <a:ext cx="9714449" cy="456093"/>
      </dsp:txXfrm>
    </dsp:sp>
    <dsp:sp modelId="{B8524923-586A-4DF2-832B-D79BB9085E4E}">
      <dsp:nvSpPr>
        <dsp:cNvPr id="0" name=""/>
        <dsp:cNvSpPr/>
      </dsp:nvSpPr>
      <dsp:spPr>
        <a:xfrm>
          <a:off x="0" y="3214773"/>
          <a:ext cx="97637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請於速別欄位選取「空白」，再輸入限辦日期。</a:t>
          </a:r>
        </a:p>
      </dsp:txBody>
      <dsp:txXfrm>
        <a:off x="0" y="3214773"/>
        <a:ext cx="9763795" cy="397440"/>
      </dsp:txXfrm>
    </dsp:sp>
    <dsp:sp modelId="{CF43113F-55C2-481E-B642-B0EDE1EA2997}">
      <dsp:nvSpPr>
        <dsp:cNvPr id="0" name=""/>
        <dsp:cNvSpPr/>
      </dsp:nvSpPr>
      <dsp:spPr>
        <a:xfrm>
          <a:off x="0" y="3612213"/>
          <a:ext cx="9763795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密件公文是否一定要填入解密條件？</a:t>
          </a:r>
        </a:p>
      </dsp:txBody>
      <dsp:txXfrm>
        <a:off x="24673" y="3636886"/>
        <a:ext cx="9714449" cy="456093"/>
      </dsp:txXfrm>
    </dsp:sp>
    <dsp:sp modelId="{A55DA1EF-F326-4E8B-8589-D628603D4059}">
      <dsp:nvSpPr>
        <dsp:cNvPr id="0" name=""/>
        <dsp:cNvSpPr/>
      </dsp:nvSpPr>
      <dsp:spPr>
        <a:xfrm>
          <a:off x="0" y="4117653"/>
          <a:ext cx="97637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請必填解密條件。</a:t>
          </a:r>
        </a:p>
      </dsp:txBody>
      <dsp:txXfrm>
        <a:off x="0" y="4117653"/>
        <a:ext cx="9763795" cy="397440"/>
      </dsp:txXfrm>
    </dsp:sp>
    <dsp:sp modelId="{BB011A9B-EEAD-40B7-8F9C-DAECDEFE8EBE}">
      <dsp:nvSpPr>
        <dsp:cNvPr id="0" name=""/>
        <dsp:cNvSpPr/>
      </dsp:nvSpPr>
      <dsp:spPr>
        <a:xfrm>
          <a:off x="0" y="4481501"/>
          <a:ext cx="9763795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收到同一對方來了二份同類型的不同公文，如何處理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4506174"/>
        <a:ext cx="9714449" cy="456093"/>
      </dsp:txXfrm>
    </dsp:sp>
    <dsp:sp modelId="{128DD527-D195-4A91-8191-EFA72CD6B2BD}">
      <dsp:nvSpPr>
        <dsp:cNvPr id="0" name=""/>
        <dsp:cNvSpPr/>
      </dsp:nvSpPr>
      <dsp:spPr>
        <a:xfrm>
          <a:off x="0" y="5020533"/>
          <a:ext cx="976379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收文取號分文至承辦人後，請承辦人「併辦」辦理。</a:t>
          </a:r>
        </a:p>
      </dsp:txBody>
      <dsp:txXfrm>
        <a:off x="0" y="5020533"/>
        <a:ext cx="9763795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  <a:pPr/>
              <a:t>2020/6/13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6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pPr/>
              <a:t>2020/6/13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64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97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065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702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8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8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86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86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817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2619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90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973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2040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931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1711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814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1876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5232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6333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298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496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716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0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846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16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689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D583D4-C851-4C96-8E06-B3EE197F8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4" y="614762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9A9E3F-A904-4BA1-ABEB-682A426E6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B6FD05-CACC-48F0-A6D2-D3098FC4F0AC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664724-5A22-4A68-8ADB-974C7063F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02DBAB-988A-44AC-AD83-C44DDDBC1961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23ED36-7612-4E56-85CE-BAA845403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613EBD-FFF7-4A0F-A8E3-3396127885A8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Shape 72">
            <a:extLst>
              <a:ext uri="{FF2B5EF4-FFF2-40B4-BE49-F238E27FC236}">
                <a16:creationId xmlns:a16="http://schemas.microsoft.com/office/drawing/2014/main" id="{D6AA8690-F350-483D-AFF0-7ADF57BC538E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8" name="Shape 73">
              <a:extLst>
                <a:ext uri="{FF2B5EF4-FFF2-40B4-BE49-F238E27FC236}">
                  <a16:creationId xmlns:a16="http://schemas.microsoft.com/office/drawing/2014/main" id="{7B6C7079-6B37-4FAF-A7D3-82959A66DC8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4">
              <a:extLst>
                <a:ext uri="{FF2B5EF4-FFF2-40B4-BE49-F238E27FC236}">
                  <a16:creationId xmlns:a16="http://schemas.microsoft.com/office/drawing/2014/main" id="{B2524B88-901C-4E14-8D61-57442FAA33D6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5">
              <a:extLst>
                <a:ext uri="{FF2B5EF4-FFF2-40B4-BE49-F238E27FC236}">
                  <a16:creationId xmlns:a16="http://schemas.microsoft.com/office/drawing/2014/main" id="{677D46B8-9C4E-47DB-BC35-306296D97FB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489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7424" y="177837"/>
            <a:ext cx="3841376" cy="604359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剪去同侧角的矩形 6"/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601204-A8CB-4276-9F17-4F58543041F5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B53DC70-3A27-46ED-84DD-5D959ADA748D}"/>
              </a:ext>
            </a:extLst>
          </p:cNvPr>
          <p:cNvCxnSpPr/>
          <p:nvPr userDrawn="1"/>
        </p:nvCxnSpPr>
        <p:spPr>
          <a:xfrm>
            <a:off x="396607" y="892212"/>
            <a:ext cx="113473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FF6E67D1-3838-4DD3-ABFF-53B48A22C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87AB5989-8419-4C9C-AEBB-8FE28842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178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D583D4-C851-4C96-8E06-B3EE197F8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4" y="614762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49" name="圖片 248">
            <a:extLst>
              <a:ext uri="{FF2B5EF4-FFF2-40B4-BE49-F238E27FC236}">
                <a16:creationId xmlns:a16="http://schemas.microsoft.com/office/drawing/2014/main" id="{821E156C-0FBC-41A7-96AE-13D1DB266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96C52E60-D505-4899-8738-DF23217F7886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投影片編號版面配置區 5">
            <a:extLst>
              <a:ext uri="{FF2B5EF4-FFF2-40B4-BE49-F238E27FC236}">
                <a16:creationId xmlns:a16="http://schemas.microsoft.com/office/drawing/2014/main" id="{619BB885-A4E0-4B3E-8417-70432E066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11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4" name="圖片 253">
            <a:extLst>
              <a:ext uri="{FF2B5EF4-FFF2-40B4-BE49-F238E27FC236}">
                <a16:creationId xmlns:a16="http://schemas.microsoft.com/office/drawing/2014/main" id="{64FFBCED-7768-4ACD-AAE1-27DDCB336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5500B518-0423-4EC5-9A46-AA8BE640C3D7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投影片編號版面配置區 5">
            <a:extLst>
              <a:ext uri="{FF2B5EF4-FFF2-40B4-BE49-F238E27FC236}">
                <a16:creationId xmlns:a16="http://schemas.microsoft.com/office/drawing/2014/main" id="{5A705A91-3159-4CF6-B00B-0A6F3DBB6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94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6" name="圖片 255">
            <a:extLst>
              <a:ext uri="{FF2B5EF4-FFF2-40B4-BE49-F238E27FC236}">
                <a16:creationId xmlns:a16="http://schemas.microsoft.com/office/drawing/2014/main" id="{DD757784-DAC5-40F6-94E6-061458F7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7EED5332-85D3-4F9E-94BD-405F2195E2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投影片編號版面配置區 5">
            <a:extLst>
              <a:ext uri="{FF2B5EF4-FFF2-40B4-BE49-F238E27FC236}">
                <a16:creationId xmlns:a16="http://schemas.microsoft.com/office/drawing/2014/main" id="{F04B6BB0-C0AA-4FFA-9B46-780C7C7E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54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64" name="圖片 263">
            <a:extLst>
              <a:ext uri="{FF2B5EF4-FFF2-40B4-BE49-F238E27FC236}">
                <a16:creationId xmlns:a16="http://schemas.microsoft.com/office/drawing/2014/main" id="{44AE2E3B-653C-449F-BE6F-9CF93D2E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4A914A4C-D330-4393-83CA-A4C6E1D8A0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投影片編號版面配置區 5">
            <a:extLst>
              <a:ext uri="{FF2B5EF4-FFF2-40B4-BE49-F238E27FC236}">
                <a16:creationId xmlns:a16="http://schemas.microsoft.com/office/drawing/2014/main" id="{B8D3E5CD-2229-40C9-A3EF-0619C1590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23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49" name="圖片 248">
            <a:extLst>
              <a:ext uri="{FF2B5EF4-FFF2-40B4-BE49-F238E27FC236}">
                <a16:creationId xmlns:a16="http://schemas.microsoft.com/office/drawing/2014/main" id="{821E156C-0FBC-41A7-96AE-13D1DB266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96C52E60-D505-4899-8738-DF23217F7886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6BC95-2407-4007-88E4-DA19BDBC0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8" y="6075242"/>
            <a:ext cx="2009023" cy="481780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16EBBAB-178C-4555-909F-AA6FEAE34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053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59971" y="51718"/>
            <a:ext cx="4898572" cy="461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F619E4-B8C6-44F2-AB0F-84C4A78A7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06701B-98C5-44D7-B8A7-9421326BB26E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4F56949-63B7-4D0C-8FF7-74AA1A5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313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Shape 72">
            <a:extLst>
              <a:ext uri="{FF2B5EF4-FFF2-40B4-BE49-F238E27FC236}">
                <a16:creationId xmlns:a16="http://schemas.microsoft.com/office/drawing/2014/main" id="{D6AA8690-F350-483D-AFF0-7ADF57BC538E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8" name="Shape 73">
              <a:extLst>
                <a:ext uri="{FF2B5EF4-FFF2-40B4-BE49-F238E27FC236}">
                  <a16:creationId xmlns:a16="http://schemas.microsoft.com/office/drawing/2014/main" id="{7B6C7079-6B37-4FAF-A7D3-82959A66DC8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4">
              <a:extLst>
                <a:ext uri="{FF2B5EF4-FFF2-40B4-BE49-F238E27FC236}">
                  <a16:creationId xmlns:a16="http://schemas.microsoft.com/office/drawing/2014/main" id="{B2524B88-901C-4E14-8D61-57442FAA33D6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5">
              <a:extLst>
                <a:ext uri="{FF2B5EF4-FFF2-40B4-BE49-F238E27FC236}">
                  <a16:creationId xmlns:a16="http://schemas.microsoft.com/office/drawing/2014/main" id="{677D46B8-9C4E-47DB-BC35-306296D97FB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920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1" name="Shape 207">
            <a:extLst>
              <a:ext uri="{FF2B5EF4-FFF2-40B4-BE49-F238E27FC236}">
                <a16:creationId xmlns:a16="http://schemas.microsoft.com/office/drawing/2014/main" id="{3D8A0FA0-6523-4994-A215-B157763CE322}"/>
              </a:ext>
            </a:extLst>
          </p:cNvPr>
          <p:cNvGrpSpPr/>
          <p:nvPr userDrawn="1"/>
        </p:nvGrpSpPr>
        <p:grpSpPr>
          <a:xfrm>
            <a:off x="10701022" y="292962"/>
            <a:ext cx="1099750" cy="1149825"/>
            <a:chOff x="3955900" y="2984500"/>
            <a:chExt cx="414000" cy="422525"/>
          </a:xfrm>
        </p:grpSpPr>
        <p:sp>
          <p:nvSpPr>
            <p:cNvPr id="12" name="Shape 208">
              <a:extLst>
                <a:ext uri="{FF2B5EF4-FFF2-40B4-BE49-F238E27FC236}">
                  <a16:creationId xmlns:a16="http://schemas.microsoft.com/office/drawing/2014/main" id="{C8A6394D-D291-43E2-B8B8-556B69FA6F77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9">
              <a:extLst>
                <a:ext uri="{FF2B5EF4-FFF2-40B4-BE49-F238E27FC236}">
                  <a16:creationId xmlns:a16="http://schemas.microsoft.com/office/drawing/2014/main" id="{3E3961B5-79DF-440D-9702-A9C35EAD65A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10">
              <a:extLst>
                <a:ext uri="{FF2B5EF4-FFF2-40B4-BE49-F238E27FC236}">
                  <a16:creationId xmlns:a16="http://schemas.microsoft.com/office/drawing/2014/main" id="{5ACD172E-EA13-4C4D-8F10-A2BAE1BF2C93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817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8ECEDF30-C9AF-4A08-87A4-2613015B2750}"/>
              </a:ext>
            </a:extLst>
          </p:cNvPr>
          <p:cNvGrpSpPr/>
          <p:nvPr userDrawn="1"/>
        </p:nvGrpSpPr>
        <p:grpSpPr>
          <a:xfrm>
            <a:off x="10820483" y="269840"/>
            <a:ext cx="976664" cy="1108598"/>
            <a:chOff x="6730350" y="2315900"/>
            <a:chExt cx="257700" cy="420100"/>
          </a:xfrm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04889D06-82F1-49D0-B625-F788668B170E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127103C4-F177-47F4-8513-63468A5D7300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E5E7B467-65A0-4AF7-8866-041DCF89554E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C49C4DD4-FBCF-4AA8-8D40-A7C0FFDB7685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1EBE0801-2A28-43E8-9EED-D0C6D8523239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8415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3" name="Shape 366">
            <a:extLst>
              <a:ext uri="{FF2B5EF4-FFF2-40B4-BE49-F238E27FC236}">
                <a16:creationId xmlns:a16="http://schemas.microsoft.com/office/drawing/2014/main" id="{6CEEAE52-CFC0-4993-88BA-8A44CBC5122D}"/>
              </a:ext>
            </a:extLst>
          </p:cNvPr>
          <p:cNvSpPr/>
          <p:nvPr userDrawn="1"/>
        </p:nvSpPr>
        <p:spPr>
          <a:xfrm>
            <a:off x="10861589" y="348086"/>
            <a:ext cx="970068" cy="9361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63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Shape 72">
            <a:extLst>
              <a:ext uri="{FF2B5EF4-FFF2-40B4-BE49-F238E27FC236}">
                <a16:creationId xmlns:a16="http://schemas.microsoft.com/office/drawing/2014/main" id="{A36316FE-D6A5-4EE9-86D8-FB7C6AA49180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18" name="Shape 73">
              <a:extLst>
                <a:ext uri="{FF2B5EF4-FFF2-40B4-BE49-F238E27FC236}">
                  <a16:creationId xmlns:a16="http://schemas.microsoft.com/office/drawing/2014/main" id="{872CBA61-A52A-4BB2-8EA1-0E2BB69EAFE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74">
              <a:extLst>
                <a:ext uri="{FF2B5EF4-FFF2-40B4-BE49-F238E27FC236}">
                  <a16:creationId xmlns:a16="http://schemas.microsoft.com/office/drawing/2014/main" id="{A01275CF-F31F-4A93-8542-C923D361F21A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75">
              <a:extLst>
                <a:ext uri="{FF2B5EF4-FFF2-40B4-BE49-F238E27FC236}">
                  <a16:creationId xmlns:a16="http://schemas.microsoft.com/office/drawing/2014/main" id="{6FC7EBFF-6591-4358-8B95-1A7D586B8B4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115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1" name="Shape 207">
            <a:extLst>
              <a:ext uri="{FF2B5EF4-FFF2-40B4-BE49-F238E27FC236}">
                <a16:creationId xmlns:a16="http://schemas.microsoft.com/office/drawing/2014/main" id="{59380F47-4DD6-46BB-A8F3-78AD37CB9575}"/>
              </a:ext>
            </a:extLst>
          </p:cNvPr>
          <p:cNvGrpSpPr/>
          <p:nvPr userDrawn="1"/>
        </p:nvGrpSpPr>
        <p:grpSpPr>
          <a:xfrm>
            <a:off x="10701022" y="292962"/>
            <a:ext cx="1099750" cy="1149825"/>
            <a:chOff x="3955900" y="2984500"/>
            <a:chExt cx="414000" cy="422525"/>
          </a:xfrm>
        </p:grpSpPr>
        <p:sp>
          <p:nvSpPr>
            <p:cNvPr id="12" name="Shape 208">
              <a:extLst>
                <a:ext uri="{FF2B5EF4-FFF2-40B4-BE49-F238E27FC236}">
                  <a16:creationId xmlns:a16="http://schemas.microsoft.com/office/drawing/2014/main" id="{EA4896D8-2365-4E6E-B263-BA453E22796E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9">
              <a:extLst>
                <a:ext uri="{FF2B5EF4-FFF2-40B4-BE49-F238E27FC236}">
                  <a16:creationId xmlns:a16="http://schemas.microsoft.com/office/drawing/2014/main" id="{8FDF8AF9-5EB0-4D94-A722-BD98DB693C0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10">
              <a:extLst>
                <a:ext uri="{FF2B5EF4-FFF2-40B4-BE49-F238E27FC236}">
                  <a16:creationId xmlns:a16="http://schemas.microsoft.com/office/drawing/2014/main" id="{2F6AD9F0-6407-4075-95E6-8C314D0E2601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4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Shape 104">
            <a:extLst>
              <a:ext uri="{FF2B5EF4-FFF2-40B4-BE49-F238E27FC236}">
                <a16:creationId xmlns:a16="http://schemas.microsoft.com/office/drawing/2014/main" id="{B71B21E7-3D1E-4EC0-A8F5-9409EB599465}"/>
              </a:ext>
            </a:extLst>
          </p:cNvPr>
          <p:cNvGrpSpPr/>
          <p:nvPr userDrawn="1"/>
        </p:nvGrpSpPr>
        <p:grpSpPr>
          <a:xfrm>
            <a:off x="10820483" y="269840"/>
            <a:ext cx="976664" cy="1108598"/>
            <a:chOff x="6730350" y="2315900"/>
            <a:chExt cx="257700" cy="420100"/>
          </a:xfrm>
        </p:grpSpPr>
        <p:sp>
          <p:nvSpPr>
            <p:cNvPr id="18" name="Shape 105">
              <a:extLst>
                <a:ext uri="{FF2B5EF4-FFF2-40B4-BE49-F238E27FC236}">
                  <a16:creationId xmlns:a16="http://schemas.microsoft.com/office/drawing/2014/main" id="{6A66C20C-0FFE-48DD-BBBD-8240526AAC65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06">
              <a:extLst>
                <a:ext uri="{FF2B5EF4-FFF2-40B4-BE49-F238E27FC236}">
                  <a16:creationId xmlns:a16="http://schemas.microsoft.com/office/drawing/2014/main" id="{05601651-330D-4F6B-A9A6-8077805B545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107">
              <a:extLst>
                <a:ext uri="{FF2B5EF4-FFF2-40B4-BE49-F238E27FC236}">
                  <a16:creationId xmlns:a16="http://schemas.microsoft.com/office/drawing/2014/main" id="{B8E3124F-B2E9-458D-AB48-D0118DEC8431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8">
              <a:extLst>
                <a:ext uri="{FF2B5EF4-FFF2-40B4-BE49-F238E27FC236}">
                  <a16:creationId xmlns:a16="http://schemas.microsoft.com/office/drawing/2014/main" id="{824AAF81-9FBC-4718-8F8D-532DFF9020ED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109">
              <a:extLst>
                <a:ext uri="{FF2B5EF4-FFF2-40B4-BE49-F238E27FC236}">
                  <a16:creationId xmlns:a16="http://schemas.microsoft.com/office/drawing/2014/main" id="{1B4E2CBC-C894-4FA7-90CD-D898344C82BA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484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66">
            <a:extLst>
              <a:ext uri="{FF2B5EF4-FFF2-40B4-BE49-F238E27FC236}">
                <a16:creationId xmlns:a16="http://schemas.microsoft.com/office/drawing/2014/main" id="{59C5BF56-52A5-475C-9F46-35E419E886B8}"/>
              </a:ext>
            </a:extLst>
          </p:cNvPr>
          <p:cNvSpPr/>
          <p:nvPr userDrawn="1"/>
        </p:nvSpPr>
        <p:spPr>
          <a:xfrm>
            <a:off x="10861589" y="348086"/>
            <a:ext cx="970068" cy="9361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83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4" name="圖片 253">
            <a:extLst>
              <a:ext uri="{FF2B5EF4-FFF2-40B4-BE49-F238E27FC236}">
                <a16:creationId xmlns:a16="http://schemas.microsoft.com/office/drawing/2014/main" id="{64FFBCED-7768-4ACD-AAE1-27DDCB336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5500B518-0423-4EC5-9A46-AA8BE640C3D7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2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B619F-A83C-4B7F-99AC-9BE50E68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DDB6A6-A8C7-4562-914D-9F3A7453E54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2101D23-DC6E-449F-8210-6A2F3F23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92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2DFE36-92DC-4291-ACD5-039C7CD32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C0E6E5-E119-47B8-A595-8EFB6457C91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F2ECBA0-3A84-47C0-AC7C-BAD32B38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5208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9A9E3F-A904-4BA1-ABEB-682A426E6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B6FD05-CACC-48F0-A6D2-D3098FC4F0AC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C7B8D960-6ADB-489A-B1D1-E0E1FE7B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201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664724-5A22-4A68-8ADB-974C7063F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02DBAB-988A-44AC-AD83-C44DDDBC1961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D8B8B87-2C0E-4F68-BD83-B1FC14FD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72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23ED36-7612-4E56-85CE-BAA845403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613EBD-FFF7-4A0F-A8E3-3396127885A8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9C6D5651-1314-4197-A970-31DB57F91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660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7424" y="177837"/>
            <a:ext cx="3841376" cy="604359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剪去同侧角的矩形 6"/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601204-A8CB-4276-9F17-4F58543041F5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B53DC70-3A27-46ED-84DD-5D959ADA748D}"/>
              </a:ext>
            </a:extLst>
          </p:cNvPr>
          <p:cNvCxnSpPr/>
          <p:nvPr userDrawn="1"/>
        </p:nvCxnSpPr>
        <p:spPr>
          <a:xfrm>
            <a:off x="396607" y="892212"/>
            <a:ext cx="113473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FF6E67D1-3838-4DD3-ABFF-53B48A22C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87AB5989-8419-4C9C-AEBB-8FE28842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4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6" name="圖片 255">
            <a:extLst>
              <a:ext uri="{FF2B5EF4-FFF2-40B4-BE49-F238E27FC236}">
                <a16:creationId xmlns:a16="http://schemas.microsoft.com/office/drawing/2014/main" id="{DD757784-DAC5-40F6-94E6-061458F7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7EED5332-85D3-4F9E-94BD-405F2195E2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64" name="圖片 263">
            <a:extLst>
              <a:ext uri="{FF2B5EF4-FFF2-40B4-BE49-F238E27FC236}">
                <a16:creationId xmlns:a16="http://schemas.microsoft.com/office/drawing/2014/main" id="{44AE2E3B-653C-449F-BE6F-9CF93D2E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4A914A4C-D330-4393-83CA-A4C6E1D8A0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6BC95-2407-4007-88E4-DA19BDBC0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8" y="607524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F619E4-B8C6-44F2-AB0F-84C4A78A7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06701B-98C5-44D7-B8A7-9421326BB26E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B619F-A83C-4B7F-99AC-9BE50E68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DDB6A6-A8C7-4562-914D-9F3A7453E54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2DFE36-92DC-4291-ACD5-039C7CD32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C0E6E5-E119-47B8-A595-8EFB6457C91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2" r:id="rId3"/>
    <p:sldLayoutId id="2147483693" r:id="rId4"/>
    <p:sldLayoutId id="2147483694" r:id="rId5"/>
    <p:sldLayoutId id="2147483684" r:id="rId6"/>
    <p:sldLayoutId id="2147483662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19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03F4C656-18A7-44B4-BC9C-5AD08038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59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9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7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8.svg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>
            <a:extLst>
              <a:ext uri="{FF2B5EF4-FFF2-40B4-BE49-F238E27FC236}">
                <a16:creationId xmlns:a16="http://schemas.microsoft.com/office/drawing/2014/main" id="{2C59FA5B-D587-4984-949C-D71C71613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0211" y="2550695"/>
            <a:ext cx="6491839" cy="179270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TW" altLang="en-US" sz="2800" dirty="0"/>
              <a:t>國立政治大學</a:t>
            </a:r>
            <a:endParaRPr lang="en-US" altLang="zh-TW" sz="2800" dirty="0"/>
          </a:p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電子公文系統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70A07292-C115-4D63-AD52-37C3592CE110}"/>
              </a:ext>
            </a:extLst>
          </p:cNvPr>
          <p:cNvSpPr txBox="1">
            <a:spLocks/>
          </p:cNvSpPr>
          <p:nvPr/>
        </p:nvSpPr>
        <p:spPr>
          <a:xfrm>
            <a:off x="3830890" y="4666593"/>
            <a:ext cx="4783401" cy="9177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總收文教育訓練</a:t>
            </a:r>
            <a:endParaRPr lang="en-US" altLang="zh-TW" sz="3600" dirty="0"/>
          </a:p>
        </p:txBody>
      </p:sp>
      <p:sp>
        <p:nvSpPr>
          <p:cNvPr id="11" name="文字版面配置區 8">
            <a:extLst>
              <a:ext uri="{FF2B5EF4-FFF2-40B4-BE49-F238E27FC236}">
                <a16:creationId xmlns:a16="http://schemas.microsoft.com/office/drawing/2014/main" id="{9D627790-8B47-4DB4-AB5D-EF1C12A4F6D7}"/>
              </a:ext>
            </a:extLst>
          </p:cNvPr>
          <p:cNvSpPr txBox="1">
            <a:spLocks/>
          </p:cNvSpPr>
          <p:nvPr/>
        </p:nvSpPr>
        <p:spPr>
          <a:xfrm>
            <a:off x="9462050" y="5012956"/>
            <a:ext cx="2729950" cy="14355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 </a:t>
            </a:r>
            <a:endParaRPr lang="en-US" altLang="zh-TW" sz="3600" dirty="0"/>
          </a:p>
          <a:p>
            <a:r>
              <a:rPr lang="zh-TW" altLang="en-US" sz="2800" dirty="0"/>
              <a:t>講師</a:t>
            </a:r>
            <a:r>
              <a:rPr lang="en-US" altLang="zh-TW" sz="2800" dirty="0"/>
              <a:t>:</a:t>
            </a:r>
            <a:r>
              <a:rPr lang="zh-TW" altLang="en-US" sz="2800" dirty="0"/>
              <a:t>陳慧娉</a:t>
            </a:r>
          </a:p>
        </p:txBody>
      </p:sp>
    </p:spTree>
    <p:extLst>
      <p:ext uri="{BB962C8B-B14F-4D97-AF65-F5344CB8AC3E}">
        <p14:creationId xmlns:p14="http://schemas.microsoft.com/office/powerpoint/2010/main" val="1184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58C1523-DDEF-435A-B68B-E60A91AA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89" y="731729"/>
            <a:ext cx="9959114" cy="5543380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943379" cy="461434"/>
          </a:xfrm>
        </p:spPr>
        <p:txBody>
          <a:bodyPr/>
          <a:lstStyle/>
          <a:p>
            <a:r>
              <a:rPr lang="zh-TW" altLang="en-US" b="1" dirty="0"/>
              <a:t>電子收文登記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1C876E-9847-405F-A59F-57A3BF5B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036" y="2658349"/>
            <a:ext cx="5443555" cy="3652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DF08A52-476E-4660-899B-3335D294CB2C}"/>
              </a:ext>
            </a:extLst>
          </p:cNvPr>
          <p:cNvCxnSpPr>
            <a:cxnSpLocks/>
          </p:cNvCxnSpPr>
          <p:nvPr/>
        </p:nvCxnSpPr>
        <p:spPr>
          <a:xfrm>
            <a:off x="6635931" y="1515291"/>
            <a:ext cx="689660" cy="982987"/>
          </a:xfrm>
          <a:prstGeom prst="straightConnector1">
            <a:avLst/>
          </a:prstGeom>
          <a:ln w="38100">
            <a:solidFill>
              <a:srgbClr val="E73A1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457D2681-D913-4EBA-BDAB-402BA8678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214" y="3429000"/>
            <a:ext cx="3364831" cy="291578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CF6A8AD-1403-44AD-A53B-864328220C6F}"/>
              </a:ext>
            </a:extLst>
          </p:cNvPr>
          <p:cNvSpPr/>
          <p:nvPr/>
        </p:nvSpPr>
        <p:spPr>
          <a:xfrm>
            <a:off x="5229098" y="2742744"/>
            <a:ext cx="467591" cy="374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E5B8A66-687A-40C6-927E-F0CA4D36E09E}"/>
              </a:ext>
            </a:extLst>
          </p:cNvPr>
          <p:cNvCxnSpPr>
            <a:cxnSpLocks/>
          </p:cNvCxnSpPr>
          <p:nvPr/>
        </p:nvCxnSpPr>
        <p:spPr>
          <a:xfrm flipH="1">
            <a:off x="5140908" y="3116816"/>
            <a:ext cx="176380" cy="456275"/>
          </a:xfrm>
          <a:prstGeom prst="straightConnector1">
            <a:avLst/>
          </a:prstGeom>
          <a:ln w="38100">
            <a:solidFill>
              <a:srgbClr val="E73A1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9C228B90-3182-4E04-B4C7-2CAC5F991429}"/>
              </a:ext>
            </a:extLst>
          </p:cNvPr>
          <p:cNvSpPr/>
          <p:nvPr/>
        </p:nvSpPr>
        <p:spPr>
          <a:xfrm>
            <a:off x="4023359" y="5119468"/>
            <a:ext cx="1605625" cy="435083"/>
          </a:xfrm>
          <a:prstGeom prst="wedgeRectCallout">
            <a:avLst>
              <a:gd name="adj1" fmla="val 8467"/>
              <a:gd name="adj2" fmla="val -9288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建立共用詞庫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1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A06A0E1C-5F7C-46D6-B421-6225B604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66" y="1064705"/>
            <a:ext cx="10924511" cy="5301262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943379" cy="461434"/>
          </a:xfrm>
        </p:spPr>
        <p:txBody>
          <a:bodyPr/>
          <a:lstStyle/>
          <a:p>
            <a:r>
              <a:rPr lang="zh-TW" altLang="en-US" b="1" dirty="0"/>
              <a:t>電子收文登記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CDBE34-F416-4D2C-AED6-2ED0D3443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719" y="2357944"/>
            <a:ext cx="2904172" cy="19555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A3C1AF7-6184-4A2C-9761-9C7E29EBBFE6}"/>
              </a:ext>
            </a:extLst>
          </p:cNvPr>
          <p:cNvSpPr/>
          <p:nvPr/>
        </p:nvSpPr>
        <p:spPr>
          <a:xfrm>
            <a:off x="5111931" y="3100251"/>
            <a:ext cx="665414" cy="328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4ABA447-7EC3-4FB3-BCC6-FE0CEEECE294}"/>
              </a:ext>
            </a:extLst>
          </p:cNvPr>
          <p:cNvCxnSpPr>
            <a:cxnSpLocks/>
          </p:cNvCxnSpPr>
          <p:nvPr/>
        </p:nvCxnSpPr>
        <p:spPr>
          <a:xfrm flipH="1">
            <a:off x="4704600" y="3419500"/>
            <a:ext cx="435428" cy="400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語音泡泡: 矩形 22">
            <a:extLst>
              <a:ext uri="{FF2B5EF4-FFF2-40B4-BE49-F238E27FC236}">
                <a16:creationId xmlns:a16="http://schemas.microsoft.com/office/drawing/2014/main" id="{B7274A62-0230-4ED9-AF49-809FBCE6E8F0}"/>
              </a:ext>
            </a:extLst>
          </p:cNvPr>
          <p:cNvSpPr/>
          <p:nvPr/>
        </p:nvSpPr>
        <p:spPr>
          <a:xfrm>
            <a:off x="5971644" y="2363528"/>
            <a:ext cx="2414710" cy="1538449"/>
          </a:xfrm>
          <a:prstGeom prst="wedgeRectCallout">
            <a:avLst>
              <a:gd name="adj1" fmla="val -55165"/>
              <a:gd name="adj2" fmla="val -658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直接指定</a:t>
            </a:r>
            <a:r>
              <a:rPr lang="zh-TW" altLang="en-US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承辦單位或承辦人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並取號分文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取號後再至待處理公文匣進行分文作業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87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943379" cy="461434"/>
          </a:xfrm>
        </p:spPr>
        <p:txBody>
          <a:bodyPr/>
          <a:lstStyle/>
          <a:p>
            <a:r>
              <a:rPr lang="zh-TW" altLang="en-US" b="1" dirty="0"/>
              <a:t>電子收文登記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6AE2ED-CB29-4CCD-8553-3D3C2B90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2" y="1496411"/>
            <a:ext cx="11128676" cy="4294154"/>
          </a:xfrm>
          <a:prstGeom prst="rect">
            <a:avLst/>
          </a:prstGeom>
        </p:spPr>
      </p:pic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B43CB39F-E1F1-4F74-BAD6-6FE529314948}"/>
              </a:ext>
            </a:extLst>
          </p:cNvPr>
          <p:cNvSpPr/>
          <p:nvPr/>
        </p:nvSpPr>
        <p:spPr>
          <a:xfrm>
            <a:off x="5167364" y="4587899"/>
            <a:ext cx="1857272" cy="795126"/>
          </a:xfrm>
          <a:prstGeom prst="wedgeRectCallout">
            <a:avLst>
              <a:gd name="adj1" fmla="val 6628"/>
              <a:gd name="adj2" fmla="val -723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收文取號並分文至單位或承辦人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34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464F88B3-7E8D-474A-862F-3F3AB0992D85}"/>
              </a:ext>
            </a:extLst>
          </p:cNvPr>
          <p:cNvPicPr/>
          <p:nvPr/>
        </p:nvPicPr>
        <p:blipFill rotWithShape="1">
          <a:blip r:embed="rId4"/>
          <a:srcRect t="12072"/>
          <a:stretch/>
        </p:blipFill>
        <p:spPr bwMode="auto">
          <a:xfrm>
            <a:off x="2487810" y="1074294"/>
            <a:ext cx="9340476" cy="5110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收文作業</a:t>
            </a:r>
            <a:r>
              <a:rPr lang="en-US" altLang="zh-TW" dirty="0"/>
              <a:t>-</a:t>
            </a:r>
            <a:r>
              <a:rPr lang="zh-TW" altLang="en-US" dirty="0"/>
              <a:t>來文掃描作業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512883D-B00D-4519-A99B-C6EF7147E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96" y="1220621"/>
            <a:ext cx="1519920" cy="468820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EAB7D8A9-4C39-4F83-A736-DAD725FA53C0}"/>
              </a:ext>
            </a:extLst>
          </p:cNvPr>
          <p:cNvSpPr/>
          <p:nvPr/>
        </p:nvSpPr>
        <p:spPr>
          <a:xfrm>
            <a:off x="1365456" y="3230217"/>
            <a:ext cx="1519920" cy="1017324"/>
          </a:xfrm>
          <a:prstGeom prst="rightArrow">
            <a:avLst>
              <a:gd name="adj1" fmla="val 50000"/>
              <a:gd name="adj2" fmla="val 55862"/>
            </a:avLst>
          </a:prstGeom>
          <a:solidFill>
            <a:srgbClr val="E73A1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呼叫掃描介面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3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499" y="51718"/>
            <a:ext cx="5309980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匯入掃描檔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9" y="833267"/>
            <a:ext cx="11276350" cy="51154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43" y="2065020"/>
            <a:ext cx="8688103" cy="4058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16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499" y="51718"/>
            <a:ext cx="5309980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匯入完成後上傳主機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9" y="901438"/>
            <a:ext cx="11137784" cy="5006202"/>
          </a:xfrm>
          <a:prstGeom prst="rect">
            <a:avLst/>
          </a:prstGeom>
        </p:spPr>
      </p:pic>
      <p:sp>
        <p:nvSpPr>
          <p:cNvPr id="7" name="語音泡泡: 矩形 13">
            <a:extLst>
              <a:ext uri="{FF2B5EF4-FFF2-40B4-BE49-F238E27FC236}">
                <a16:creationId xmlns:a16="http://schemas.microsoft.com/office/drawing/2014/main" id="{BDFA77AA-84CC-4AFB-9D2F-39B334285568}"/>
              </a:ext>
            </a:extLst>
          </p:cNvPr>
          <p:cNvSpPr/>
          <p:nvPr/>
        </p:nvSpPr>
        <p:spPr>
          <a:xfrm>
            <a:off x="8136014" y="3404539"/>
            <a:ext cx="2266122" cy="1771269"/>
          </a:xfrm>
          <a:prstGeom prst="wedgeRectCallout">
            <a:avLst>
              <a:gd name="adj1" fmla="val -79533"/>
              <a:gd name="adj2" fmla="val -63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匯入完成顯示畫面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再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上傳主機，系統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OCR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辨識並上傳至公文系統</a:t>
            </a:r>
            <a:r>
              <a:rPr lang="zh-TW" altLang="zh-TW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電子收文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區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再至</a:t>
            </a:r>
            <a:r>
              <a:rPr lang="zh-TW" altLang="en-US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電子收文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，進行取號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分文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作業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r="28266"/>
          <a:stretch/>
        </p:blipFill>
        <p:spPr>
          <a:xfrm>
            <a:off x="741499" y="4701208"/>
            <a:ext cx="4089114" cy="18951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87757" y="2198671"/>
            <a:ext cx="472612" cy="44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1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2625" y="1977777"/>
            <a:ext cx="472612" cy="44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2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57245" y="4954914"/>
            <a:ext cx="472612" cy="44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3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46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9" y="1001130"/>
            <a:ext cx="11187214" cy="5040073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499" y="51718"/>
            <a:ext cx="5309980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匯入完成後上傳主機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7" name="語音泡泡: 矩形 13">
            <a:extLst>
              <a:ext uri="{FF2B5EF4-FFF2-40B4-BE49-F238E27FC236}">
                <a16:creationId xmlns:a16="http://schemas.microsoft.com/office/drawing/2014/main" id="{BDFA77AA-84CC-4AFB-9D2F-39B334285568}"/>
              </a:ext>
            </a:extLst>
          </p:cNvPr>
          <p:cNvSpPr/>
          <p:nvPr/>
        </p:nvSpPr>
        <p:spPr>
          <a:xfrm>
            <a:off x="8136014" y="3404539"/>
            <a:ext cx="2266122" cy="1771269"/>
          </a:xfrm>
          <a:prstGeom prst="wedgeRectCallout">
            <a:avLst>
              <a:gd name="adj1" fmla="val -79533"/>
              <a:gd name="adj2" fmla="val -63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再至</a:t>
            </a:r>
            <a:r>
              <a:rPr lang="zh-TW" altLang="en-US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電子收文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，進行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OCR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辨識確認作業，取號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分文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作業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20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9" y="886026"/>
            <a:ext cx="11188849" cy="5037025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499" y="51718"/>
            <a:ext cx="5309980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確認</a:t>
            </a:r>
            <a:r>
              <a:rPr lang="en-US" altLang="zh-TW" b="1" dirty="0"/>
              <a:t>OCR</a:t>
            </a:r>
            <a:r>
              <a:rPr lang="zh-TW" altLang="en-US" b="1" dirty="0"/>
              <a:t>辨識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7" name="語音泡泡: 矩形 13">
            <a:extLst>
              <a:ext uri="{FF2B5EF4-FFF2-40B4-BE49-F238E27FC236}">
                <a16:creationId xmlns:a16="http://schemas.microsoft.com/office/drawing/2014/main" id="{BDFA77AA-84CC-4AFB-9D2F-39B334285568}"/>
              </a:ext>
            </a:extLst>
          </p:cNvPr>
          <p:cNvSpPr/>
          <p:nvPr/>
        </p:nvSpPr>
        <p:spPr>
          <a:xfrm>
            <a:off x="3142774" y="1726058"/>
            <a:ext cx="2266122" cy="1148339"/>
          </a:xfrm>
          <a:prstGeom prst="wedgeRectCallout">
            <a:avLst>
              <a:gd name="adj1" fmla="val 7063"/>
              <a:gd name="adj2" fmla="val 677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進行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OCR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辨識確認作業，取號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分文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作業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語音泡泡: 矩形 13">
            <a:extLst>
              <a:ext uri="{FF2B5EF4-FFF2-40B4-BE49-F238E27FC236}">
                <a16:creationId xmlns:a16="http://schemas.microsoft.com/office/drawing/2014/main" id="{BDFA77AA-84CC-4AFB-9D2F-39B334285568}"/>
              </a:ext>
            </a:extLst>
          </p:cNvPr>
          <p:cNvSpPr/>
          <p:nvPr/>
        </p:nvSpPr>
        <p:spPr>
          <a:xfrm>
            <a:off x="8113754" y="1304288"/>
            <a:ext cx="1379567" cy="1148339"/>
          </a:xfrm>
          <a:prstGeom prst="wedgeRectCallout">
            <a:avLst>
              <a:gd name="adj1" fmla="val 7063"/>
              <a:gd name="adj2" fmla="val 677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掃描影像檔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52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943379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編輯影像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0DF5E40-D209-4B88-9007-9AF350446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56" y="768191"/>
            <a:ext cx="10614992" cy="5564555"/>
          </a:xfrm>
          <a:prstGeom prst="rect">
            <a:avLst/>
          </a:prstGeom>
        </p:spPr>
      </p:pic>
      <p:sp>
        <p:nvSpPr>
          <p:cNvPr id="23" name="語音泡泡: 矩形 22">
            <a:extLst>
              <a:ext uri="{FF2B5EF4-FFF2-40B4-BE49-F238E27FC236}">
                <a16:creationId xmlns:a16="http://schemas.microsoft.com/office/drawing/2014/main" id="{A1D71B4A-D8C9-484F-9861-D48992C87F39}"/>
              </a:ext>
            </a:extLst>
          </p:cNvPr>
          <p:cNvSpPr/>
          <p:nvPr/>
        </p:nvSpPr>
        <p:spPr>
          <a:xfrm>
            <a:off x="10707348" y="3345827"/>
            <a:ext cx="1179444" cy="365125"/>
          </a:xfrm>
          <a:prstGeom prst="wedgeRectCallout">
            <a:avLst>
              <a:gd name="adj1" fmla="val -63592"/>
              <a:gd name="adj2" fmla="val 541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滑鼠右鍵</a:t>
            </a:r>
            <a:endParaRPr lang="zh-TW" altLang="en-US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語音泡泡: 矩形 23">
            <a:extLst>
              <a:ext uri="{FF2B5EF4-FFF2-40B4-BE49-F238E27FC236}">
                <a16:creationId xmlns:a16="http://schemas.microsoft.com/office/drawing/2014/main" id="{65264290-56BC-4E39-B699-6558F6FAF30B}"/>
              </a:ext>
            </a:extLst>
          </p:cNvPr>
          <p:cNvSpPr/>
          <p:nvPr/>
        </p:nvSpPr>
        <p:spPr>
          <a:xfrm>
            <a:off x="4253043" y="1789035"/>
            <a:ext cx="3048604" cy="586409"/>
          </a:xfrm>
          <a:prstGeom prst="wedgeRectCallout">
            <a:avLst>
              <a:gd name="adj1" fmla="val -34654"/>
              <a:gd name="adj2" fmla="val -8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在任意頁插入新頁，可透過掃描或本機上傳影像檔進行。</a:t>
            </a:r>
            <a:endParaRPr lang="zh-TW" altLang="en-US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5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B1D6E22-F8AF-499A-B48A-129735DA3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8" y="882004"/>
            <a:ext cx="7507241" cy="5387196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943379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影像分割</a:t>
            </a:r>
            <a:r>
              <a:rPr lang="en-US" altLang="zh-TW" b="1" dirty="0"/>
              <a:t>(</a:t>
            </a:r>
            <a:r>
              <a:rPr lang="zh-TW" altLang="en-US" b="1" dirty="0"/>
              <a:t>本文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04D77C53-F825-4FB2-A00B-4766F9D860ED}"/>
              </a:ext>
            </a:extLst>
          </p:cNvPr>
          <p:cNvSpPr/>
          <p:nvPr/>
        </p:nvSpPr>
        <p:spPr>
          <a:xfrm>
            <a:off x="5956852" y="716266"/>
            <a:ext cx="2541708" cy="586409"/>
          </a:xfrm>
          <a:prstGeom prst="wedgeRectCallout">
            <a:avLst>
              <a:gd name="adj1" fmla="val -60148"/>
              <a:gd name="adj2" fmla="val 5144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整批掃描後，可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將影像檔，分割為本文、附件。</a:t>
            </a:r>
            <a:endParaRPr lang="zh-TW" altLang="en-US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35F1DCA5-6DF8-49DC-A330-FA0D7F8E9EFF}"/>
              </a:ext>
            </a:extLst>
          </p:cNvPr>
          <p:cNvSpPr/>
          <p:nvPr/>
        </p:nvSpPr>
        <p:spPr>
          <a:xfrm>
            <a:off x="3524620" y="2179802"/>
            <a:ext cx="1893706" cy="657030"/>
          </a:xfrm>
          <a:prstGeom prst="wedgeRectCallout">
            <a:avLst>
              <a:gd name="adj1" fmla="val 51447"/>
              <a:gd name="adj2" fmla="val -628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點選「本文」，分割為二份本大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2ECE6D-0DEF-4CE1-A97D-270631C05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78" y="2234739"/>
            <a:ext cx="5651534" cy="403446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語音泡泡: 矩形 18">
            <a:extLst>
              <a:ext uri="{FF2B5EF4-FFF2-40B4-BE49-F238E27FC236}">
                <a16:creationId xmlns:a16="http://schemas.microsoft.com/office/drawing/2014/main" id="{3395C795-7EFA-43FA-93C1-8EF800EDF452}"/>
              </a:ext>
            </a:extLst>
          </p:cNvPr>
          <p:cNvSpPr/>
          <p:nvPr/>
        </p:nvSpPr>
        <p:spPr>
          <a:xfrm>
            <a:off x="2826402" y="5317794"/>
            <a:ext cx="1893706" cy="657030"/>
          </a:xfrm>
          <a:prstGeom prst="wedgeRectCallout">
            <a:avLst>
              <a:gd name="adj1" fmla="val -47750"/>
              <a:gd name="adj2" fmla="val -9759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第四頁後分割為第二份本文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552632-1A1E-4395-A325-E9AB7E1289F2}"/>
              </a:ext>
            </a:extLst>
          </p:cNvPr>
          <p:cNvSpPr/>
          <p:nvPr/>
        </p:nvSpPr>
        <p:spPr>
          <a:xfrm>
            <a:off x="6351104" y="4055165"/>
            <a:ext cx="1192696" cy="516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9DDC754-20E5-4CAA-AD0E-BA0DB93C9EB2}"/>
              </a:ext>
            </a:extLst>
          </p:cNvPr>
          <p:cNvCxnSpPr>
            <a:cxnSpLocks/>
          </p:cNvCxnSpPr>
          <p:nvPr/>
        </p:nvCxnSpPr>
        <p:spPr>
          <a:xfrm>
            <a:off x="1354432" y="4021169"/>
            <a:ext cx="4880113" cy="376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2D5A218D-43D6-4254-A417-EBE745D1031B}"/>
              </a:ext>
            </a:extLst>
          </p:cNvPr>
          <p:cNvSpPr/>
          <p:nvPr/>
        </p:nvSpPr>
        <p:spPr>
          <a:xfrm>
            <a:off x="6192078" y="4737738"/>
            <a:ext cx="1893706" cy="969751"/>
          </a:xfrm>
          <a:prstGeom prst="wedgeRectCallout">
            <a:avLst>
              <a:gd name="adj1" fmla="val -7337"/>
              <a:gd name="adj2" fmla="val -746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取得新的後十頁為本文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577700D-5493-4CD4-8F67-BD99486B5D94}"/>
              </a:ext>
            </a:extLst>
          </p:cNvPr>
          <p:cNvSpPr txBox="1"/>
          <p:nvPr/>
        </p:nvSpPr>
        <p:spPr>
          <a:xfrm>
            <a:off x="606581" y="4081300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1A0E3B1-5ECF-45EE-8320-2400E92EC497}"/>
              </a:ext>
            </a:extLst>
          </p:cNvPr>
          <p:cNvSpPr txBox="1"/>
          <p:nvPr/>
        </p:nvSpPr>
        <p:spPr>
          <a:xfrm>
            <a:off x="2321047" y="4961003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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2CDBE18-442E-4E53-A804-28993A2B2782}"/>
              </a:ext>
            </a:extLst>
          </p:cNvPr>
          <p:cNvSpPr txBox="1"/>
          <p:nvPr/>
        </p:nvSpPr>
        <p:spPr>
          <a:xfrm>
            <a:off x="6140773" y="1765331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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CB39349-C563-4AA8-AAE8-DD41187C6171}"/>
              </a:ext>
            </a:extLst>
          </p:cNvPr>
          <p:cNvSpPr/>
          <p:nvPr/>
        </p:nvSpPr>
        <p:spPr>
          <a:xfrm>
            <a:off x="5499652" y="1924908"/>
            <a:ext cx="692426" cy="376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97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矩形 1024"/>
          <p:cNvSpPr/>
          <p:nvPr/>
        </p:nvSpPr>
        <p:spPr>
          <a:xfrm>
            <a:off x="7247378" y="2106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系統框架介紹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655" name="矩形 654"/>
          <p:cNvSpPr/>
          <p:nvPr/>
        </p:nvSpPr>
        <p:spPr>
          <a:xfrm>
            <a:off x="7247378" y="282926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收文作業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29" name="文本占位符 1028"/>
          <p:cNvSpPr>
            <a:spLocks noGrp="1"/>
          </p:cNvSpPr>
          <p:nvPr>
            <p:ph type="body" sz="quarter" idx="10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dirty="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簡報大網</a:t>
            </a:r>
            <a:endParaRPr lang="zh-CN" altLang="en-US" sz="2400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703E42A-6239-4403-8CF3-6F9667E5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C9B802-6601-46FB-B835-D33B302957CA}"/>
              </a:ext>
            </a:extLst>
          </p:cNvPr>
          <p:cNvSpPr/>
          <p:nvPr/>
        </p:nvSpPr>
        <p:spPr>
          <a:xfrm>
            <a:off x="7247378" y="353709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分文作業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305510" y="423758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常見問答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5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AE682C-8902-4677-BB74-03AF26CC2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943379" cy="461434"/>
          </a:xfrm>
        </p:spPr>
        <p:txBody>
          <a:bodyPr/>
          <a:lstStyle/>
          <a:p>
            <a:r>
              <a:rPr lang="zh-TW" altLang="en-US" b="1" dirty="0"/>
              <a:t>來文掃描作業</a:t>
            </a:r>
            <a:r>
              <a:rPr lang="en-US" altLang="zh-TW" b="1" dirty="0"/>
              <a:t>-</a:t>
            </a:r>
            <a:r>
              <a:rPr lang="zh-TW" altLang="en-US" b="1" dirty="0"/>
              <a:t>影像分割</a:t>
            </a:r>
            <a:r>
              <a:rPr lang="en-US" altLang="zh-TW" b="1" dirty="0"/>
              <a:t>(</a:t>
            </a:r>
            <a:r>
              <a:rPr lang="zh-TW" altLang="en-US" b="1" dirty="0"/>
              <a:t>附件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6B493D-D732-40C4-9700-E8A97549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8D313D-6327-4A2B-806F-746412EA6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28" y="895170"/>
            <a:ext cx="7315974" cy="52721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DEC7340-7813-494D-AABA-7E882A03411A}"/>
              </a:ext>
            </a:extLst>
          </p:cNvPr>
          <p:cNvSpPr/>
          <p:nvPr/>
        </p:nvSpPr>
        <p:spPr>
          <a:xfrm>
            <a:off x="586765" y="3826567"/>
            <a:ext cx="1192696" cy="308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338AD0EA-9FF0-41FC-888D-4592C2CF174F}"/>
              </a:ext>
            </a:extLst>
          </p:cNvPr>
          <p:cNvSpPr/>
          <p:nvPr/>
        </p:nvSpPr>
        <p:spPr>
          <a:xfrm>
            <a:off x="2934673" y="5494982"/>
            <a:ext cx="1745598" cy="657030"/>
          </a:xfrm>
          <a:prstGeom prst="wedgeRectCallout">
            <a:avLst>
              <a:gd name="adj1" fmla="val -47750"/>
              <a:gd name="adj2" fmla="val -9759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頁含以下分割為附件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52FF1C-2C4F-4293-B04E-7BB538480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183" y="2125971"/>
            <a:ext cx="5856639" cy="41595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8F655712-C180-441D-A0E0-F1401F036205}"/>
              </a:ext>
            </a:extLst>
          </p:cNvPr>
          <p:cNvSpPr/>
          <p:nvPr/>
        </p:nvSpPr>
        <p:spPr>
          <a:xfrm>
            <a:off x="3727992" y="2832303"/>
            <a:ext cx="2251515" cy="657030"/>
          </a:xfrm>
          <a:prstGeom prst="wedgeRectCallout">
            <a:avLst>
              <a:gd name="adj1" fmla="val 32572"/>
              <a:gd name="adj2" fmla="val -7490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點選「附件」，分割為該頁含以下為附件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3B03CC1-30AA-47A9-AEFC-0EB91C9C2339}"/>
              </a:ext>
            </a:extLst>
          </p:cNvPr>
          <p:cNvCxnSpPr>
            <a:cxnSpLocks/>
          </p:cNvCxnSpPr>
          <p:nvPr/>
        </p:nvCxnSpPr>
        <p:spPr>
          <a:xfrm>
            <a:off x="1779461" y="4141714"/>
            <a:ext cx="4494508" cy="557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語音泡泡: 矩形 20">
            <a:extLst>
              <a:ext uri="{FF2B5EF4-FFF2-40B4-BE49-F238E27FC236}">
                <a16:creationId xmlns:a16="http://schemas.microsoft.com/office/drawing/2014/main" id="{C3EF547C-93EC-43EB-B6B2-14286598BCF0}"/>
              </a:ext>
            </a:extLst>
          </p:cNvPr>
          <p:cNvSpPr/>
          <p:nvPr/>
        </p:nvSpPr>
        <p:spPr>
          <a:xfrm>
            <a:off x="7235793" y="4979350"/>
            <a:ext cx="1745598" cy="657030"/>
          </a:xfrm>
          <a:prstGeom prst="wedgeRectCallout">
            <a:avLst>
              <a:gd name="adj1" fmla="val -47750"/>
              <a:gd name="adj2" fmla="val -9759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頁本文，餘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頁為附件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F9B3C78-2F89-4EDD-8221-28955DF89B16}"/>
              </a:ext>
            </a:extLst>
          </p:cNvPr>
          <p:cNvSpPr/>
          <p:nvPr/>
        </p:nvSpPr>
        <p:spPr>
          <a:xfrm>
            <a:off x="5396463" y="2254009"/>
            <a:ext cx="679659" cy="308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278B90F-0952-4C06-A109-DAB01EC0099D}"/>
              </a:ext>
            </a:extLst>
          </p:cNvPr>
          <p:cNvSpPr txBox="1"/>
          <p:nvPr/>
        </p:nvSpPr>
        <p:spPr>
          <a:xfrm>
            <a:off x="1039007" y="4141714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69C03D1-C29A-43B8-AF22-BAF7A5D57001}"/>
              </a:ext>
            </a:extLst>
          </p:cNvPr>
          <p:cNvSpPr txBox="1"/>
          <p:nvPr/>
        </p:nvSpPr>
        <p:spPr>
          <a:xfrm>
            <a:off x="2411449" y="5338917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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570A213-C96B-469F-88AD-15838D82CABF}"/>
              </a:ext>
            </a:extLst>
          </p:cNvPr>
          <p:cNvSpPr txBox="1"/>
          <p:nvPr/>
        </p:nvSpPr>
        <p:spPr>
          <a:xfrm>
            <a:off x="4921243" y="2125971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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49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收文作業</a:t>
            </a:r>
            <a:r>
              <a:rPr lang="en-US" altLang="zh-TW" dirty="0"/>
              <a:t>-</a:t>
            </a:r>
            <a:r>
              <a:rPr lang="zh-TW" altLang="en-US" dirty="0"/>
              <a:t>紙本收文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69B941-CD1E-4C1B-AE47-1C6D79A9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99" y="1061058"/>
            <a:ext cx="1786128" cy="51123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2EC94DD-4943-46B9-AB9D-F1C776EC1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140" y="1061058"/>
            <a:ext cx="9035268" cy="5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70DA0CDD-F007-43C3-A2E8-B2275DA17279}"/>
              </a:ext>
            </a:extLst>
          </p:cNvPr>
          <p:cNvSpPr/>
          <p:nvPr/>
        </p:nvSpPr>
        <p:spPr>
          <a:xfrm>
            <a:off x="793003" y="4185889"/>
            <a:ext cx="1871320" cy="937810"/>
          </a:xfrm>
          <a:prstGeom prst="rightArrow">
            <a:avLst>
              <a:gd name="adj1" fmla="val 50000"/>
              <a:gd name="adj2" fmla="val 55862"/>
            </a:avLst>
          </a:prstGeom>
          <a:solidFill>
            <a:srgbClr val="E73A1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切換至</a:t>
            </a:r>
            <a:endParaRPr lang="en-US" altLang="zh-TW" dirty="0"/>
          </a:p>
          <a:p>
            <a:pPr algn="ctr"/>
            <a:r>
              <a:rPr lang="zh-TW" altLang="en-US" dirty="0"/>
              <a:t>紙本收文登記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4BCEBF-B536-4E1C-926D-A60E72A348D3}"/>
              </a:ext>
            </a:extLst>
          </p:cNvPr>
          <p:cNvSpPr/>
          <p:nvPr/>
        </p:nvSpPr>
        <p:spPr>
          <a:xfrm>
            <a:off x="2615439" y="2070505"/>
            <a:ext cx="2850178" cy="2986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8CF491-6173-45EB-8A27-D5A194CDFFA3}"/>
              </a:ext>
            </a:extLst>
          </p:cNvPr>
          <p:cNvSpPr/>
          <p:nvPr/>
        </p:nvSpPr>
        <p:spPr>
          <a:xfrm>
            <a:off x="2615439" y="2373489"/>
            <a:ext cx="4367252" cy="274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AEA667-780E-410D-9FE6-79E7B9687CA4}"/>
              </a:ext>
            </a:extLst>
          </p:cNvPr>
          <p:cNvSpPr/>
          <p:nvPr/>
        </p:nvSpPr>
        <p:spPr>
          <a:xfrm>
            <a:off x="2615439" y="2898323"/>
            <a:ext cx="8734504" cy="364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語音泡泡: 矩形 18">
            <a:extLst>
              <a:ext uri="{FF2B5EF4-FFF2-40B4-BE49-F238E27FC236}">
                <a16:creationId xmlns:a16="http://schemas.microsoft.com/office/drawing/2014/main" id="{CE47D473-B30F-4541-97AE-2CEFF063A79F}"/>
              </a:ext>
            </a:extLst>
          </p:cNvPr>
          <p:cNvSpPr/>
          <p:nvPr/>
        </p:nvSpPr>
        <p:spPr>
          <a:xfrm>
            <a:off x="8311420" y="2465778"/>
            <a:ext cx="1864258" cy="364422"/>
          </a:xfrm>
          <a:prstGeom prst="wedgeRectCallout">
            <a:avLst>
              <a:gd name="adj1" fmla="val -62253"/>
              <a:gd name="adj2" fmla="val 586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紅字為必填欄位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BA7E11F-9A95-4574-A558-8B6A52B60E86}"/>
              </a:ext>
            </a:extLst>
          </p:cNvPr>
          <p:cNvSpPr/>
          <p:nvPr/>
        </p:nvSpPr>
        <p:spPr>
          <a:xfrm>
            <a:off x="2615439" y="4144325"/>
            <a:ext cx="8783558" cy="2569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2D6D1E2-0D8B-443F-9BCB-16BD2488E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991" y="4120480"/>
            <a:ext cx="3483493" cy="1716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6AAC40A-CF13-4681-B801-E5C787C55E37}"/>
              </a:ext>
            </a:extLst>
          </p:cNvPr>
          <p:cNvSpPr/>
          <p:nvPr/>
        </p:nvSpPr>
        <p:spPr>
          <a:xfrm>
            <a:off x="5725391" y="5876791"/>
            <a:ext cx="2586029" cy="2569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04E132-0694-4C51-9F29-F16EA157C728}"/>
              </a:ext>
            </a:extLst>
          </p:cNvPr>
          <p:cNvSpPr/>
          <p:nvPr/>
        </p:nvSpPr>
        <p:spPr>
          <a:xfrm>
            <a:off x="10505210" y="4945952"/>
            <a:ext cx="632690" cy="256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語音泡泡: 矩形 23">
            <a:extLst>
              <a:ext uri="{FF2B5EF4-FFF2-40B4-BE49-F238E27FC236}">
                <a16:creationId xmlns:a16="http://schemas.microsoft.com/office/drawing/2014/main" id="{5B04A43D-6D01-4C1F-A6E4-753E86716A2C}"/>
              </a:ext>
            </a:extLst>
          </p:cNvPr>
          <p:cNvSpPr/>
          <p:nvPr/>
        </p:nvSpPr>
        <p:spPr>
          <a:xfrm>
            <a:off x="9095974" y="5395070"/>
            <a:ext cx="2471697" cy="1133927"/>
          </a:xfrm>
          <a:prstGeom prst="wedgeRectCallout">
            <a:avLst>
              <a:gd name="adj1" fmla="val 21642"/>
              <a:gd name="adj2" fmla="val -6361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直接指定</a:t>
            </a:r>
            <a:r>
              <a:rPr lang="zh-TW" altLang="en-US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承辦單位或承辦人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並取號分文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取號後至待處理公文匣進行分文作業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1029A09-1090-48ED-A481-303F6F40B860}"/>
              </a:ext>
            </a:extLst>
          </p:cNvPr>
          <p:cNvSpPr/>
          <p:nvPr/>
        </p:nvSpPr>
        <p:spPr>
          <a:xfrm>
            <a:off x="2615439" y="3864059"/>
            <a:ext cx="8783558" cy="256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1DABF5C-8EA7-41CC-8819-9628CD9A8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126" y="3196979"/>
            <a:ext cx="1785175" cy="1977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8AD67B80-5070-4C2E-8D7B-C36BD01F49A7}"/>
              </a:ext>
            </a:extLst>
          </p:cNvPr>
          <p:cNvSpPr txBox="1"/>
          <p:nvPr/>
        </p:nvSpPr>
        <p:spPr>
          <a:xfrm>
            <a:off x="5874128" y="2235672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2BA68BD-3001-4E80-A65A-E246B464CBA3}"/>
              </a:ext>
            </a:extLst>
          </p:cNvPr>
          <p:cNvSpPr txBox="1"/>
          <p:nvPr/>
        </p:nvSpPr>
        <p:spPr>
          <a:xfrm>
            <a:off x="3354282" y="4016996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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AF1D1E2-8917-4987-B5E7-4978B84B81E2}"/>
              </a:ext>
            </a:extLst>
          </p:cNvPr>
          <p:cNvSpPr txBox="1"/>
          <p:nvPr/>
        </p:nvSpPr>
        <p:spPr>
          <a:xfrm>
            <a:off x="9851557" y="4959937"/>
            <a:ext cx="4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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r>
              <a:rPr lang="zh-TW" altLang="en-US" b="1" dirty="0"/>
              <a:t>分文作業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450910"/>
              </p:ext>
            </p:extLst>
          </p:nvPr>
        </p:nvGraphicFramePr>
        <p:xfrm>
          <a:off x="3086100" y="1474436"/>
          <a:ext cx="5651500" cy="469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3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  <p:pic>
        <p:nvPicPr>
          <p:cNvPr id="7" name="圖形 6" descr="星星">
            <a:extLst>
              <a:ext uri="{FF2B5EF4-FFF2-40B4-BE49-F238E27FC236}">
                <a16:creationId xmlns:a16="http://schemas.microsoft.com/office/drawing/2014/main" id="{E453FF43-89E8-40D6-88B8-A62057E6E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5648" y="1733552"/>
            <a:ext cx="836575" cy="836575"/>
          </a:xfrm>
          <a:prstGeom prst="rect">
            <a:avLst/>
          </a:prstGeom>
        </p:spPr>
      </p:pic>
      <p:pic>
        <p:nvPicPr>
          <p:cNvPr id="8" name="圖形 7" descr="星星">
            <a:extLst>
              <a:ext uri="{FF2B5EF4-FFF2-40B4-BE49-F238E27FC236}">
                <a16:creationId xmlns:a16="http://schemas.microsoft.com/office/drawing/2014/main" id="{C2FCAD85-F7DE-4693-BE68-6EED20576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11800" y="2818716"/>
            <a:ext cx="796614" cy="796614"/>
          </a:xfrm>
          <a:prstGeom prst="rect">
            <a:avLst/>
          </a:prstGeom>
        </p:spPr>
      </p:pic>
      <p:pic>
        <p:nvPicPr>
          <p:cNvPr id="10" name="圖形 9" descr="星星">
            <a:extLst>
              <a:ext uri="{FF2B5EF4-FFF2-40B4-BE49-F238E27FC236}">
                <a16:creationId xmlns:a16="http://schemas.microsoft.com/office/drawing/2014/main" id="{6CA3DAE6-3EFE-4FE2-929E-590157449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1945" y="3967199"/>
            <a:ext cx="766469" cy="766469"/>
          </a:xfrm>
          <a:prstGeom prst="rect">
            <a:avLst/>
          </a:prstGeom>
        </p:spPr>
      </p:pic>
      <p:pic>
        <p:nvPicPr>
          <p:cNvPr id="11" name="圖形 10" descr="星星">
            <a:extLst>
              <a:ext uri="{FF2B5EF4-FFF2-40B4-BE49-F238E27FC236}">
                <a16:creationId xmlns:a16="http://schemas.microsoft.com/office/drawing/2014/main" id="{455E464D-DA4F-481F-B57E-022779257B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2823" y="5045479"/>
            <a:ext cx="766469" cy="7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分文作業</a:t>
            </a:r>
            <a:r>
              <a:rPr lang="en-US" altLang="zh-TW" dirty="0"/>
              <a:t>-</a:t>
            </a:r>
            <a:r>
              <a:rPr lang="zh-TW" altLang="en-US" dirty="0"/>
              <a:t>分文流程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B35688-CE17-4E57-9E68-EA8DD9B46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98" y="1128847"/>
            <a:ext cx="9831978" cy="26884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50319E-2DB8-4925-AB31-92B9A3FDC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49" y="3259036"/>
            <a:ext cx="9831978" cy="3001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語音泡泡: 矩形 28">
            <a:extLst>
              <a:ext uri="{FF2B5EF4-FFF2-40B4-BE49-F238E27FC236}">
                <a16:creationId xmlns:a16="http://schemas.microsoft.com/office/drawing/2014/main" id="{DCF0306F-B361-4138-8BC0-74CE03B0182A}"/>
              </a:ext>
            </a:extLst>
          </p:cNvPr>
          <p:cNvSpPr/>
          <p:nvPr/>
        </p:nvSpPr>
        <p:spPr>
          <a:xfrm>
            <a:off x="3753977" y="1027878"/>
            <a:ext cx="2723023" cy="604359"/>
          </a:xfrm>
          <a:prstGeom prst="wedgeRectCallout">
            <a:avLst>
              <a:gd name="adj1" fmla="val -68793"/>
              <a:gd name="adj2" fmla="val 634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可於清單列複選批次分文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或開啟公文進行分文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F30C232-D8E7-4C04-B76A-A0A74F268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547" y="2311432"/>
            <a:ext cx="2948050" cy="290198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70E4B2E-7CB6-4C39-A899-25375E382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141" y="2540181"/>
            <a:ext cx="2501640" cy="2158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B36061E-1035-4961-AD5A-7C9028D63BF4}"/>
              </a:ext>
            </a:extLst>
          </p:cNvPr>
          <p:cNvCxnSpPr>
            <a:cxnSpLocks/>
          </p:cNvCxnSpPr>
          <p:nvPr/>
        </p:nvCxnSpPr>
        <p:spPr>
          <a:xfrm>
            <a:off x="8041931" y="2540181"/>
            <a:ext cx="350538" cy="196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語音泡泡: 矩形 32">
            <a:extLst>
              <a:ext uri="{FF2B5EF4-FFF2-40B4-BE49-F238E27FC236}">
                <a16:creationId xmlns:a16="http://schemas.microsoft.com/office/drawing/2014/main" id="{B8332A30-9591-4F67-AD95-F3A151C8224C}"/>
              </a:ext>
            </a:extLst>
          </p:cNvPr>
          <p:cNvSpPr/>
          <p:nvPr/>
        </p:nvSpPr>
        <p:spPr>
          <a:xfrm>
            <a:off x="8184287" y="5016751"/>
            <a:ext cx="1589606" cy="1062237"/>
          </a:xfrm>
          <a:prstGeom prst="wedgeRectCallout">
            <a:avLst>
              <a:gd name="adj1" fmla="val 67155"/>
              <a:gd name="adj2" fmla="val 336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點左上標籤或       圖示可快速返回首頁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7956773B-1574-489E-9C40-8C75744BE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110" y="5405483"/>
            <a:ext cx="408740" cy="323670"/>
          </a:xfrm>
          <a:prstGeom prst="rect">
            <a:avLst/>
          </a:prstGeom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CBDE92B-5121-4906-AFFD-160217F4CB02}"/>
              </a:ext>
            </a:extLst>
          </p:cNvPr>
          <p:cNvCxnSpPr>
            <a:cxnSpLocks/>
          </p:cNvCxnSpPr>
          <p:nvPr/>
        </p:nvCxnSpPr>
        <p:spPr>
          <a:xfrm>
            <a:off x="4433365" y="3407459"/>
            <a:ext cx="6821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5B91C600-304B-4916-917C-845BAE77B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3887" y="5910019"/>
            <a:ext cx="1717440" cy="350357"/>
          </a:xfrm>
          <a:prstGeom prst="rect">
            <a:avLst/>
          </a:prstGeom>
        </p:spPr>
      </p:pic>
      <p:sp>
        <p:nvSpPr>
          <p:cNvPr id="30" name="語音泡泡: 矩形 29">
            <a:extLst>
              <a:ext uri="{FF2B5EF4-FFF2-40B4-BE49-F238E27FC236}">
                <a16:creationId xmlns:a16="http://schemas.microsoft.com/office/drawing/2014/main" id="{DAC6FDBF-93F5-465D-A1A4-6A46107C5031}"/>
              </a:ext>
            </a:extLst>
          </p:cNvPr>
          <p:cNvSpPr/>
          <p:nvPr/>
        </p:nvSpPr>
        <p:spPr>
          <a:xfrm>
            <a:off x="6260980" y="4003183"/>
            <a:ext cx="1599910" cy="604359"/>
          </a:xfrm>
          <a:prstGeom prst="wedgeRectCallout">
            <a:avLst>
              <a:gd name="adj1" fmla="val -46031"/>
              <a:gd name="adj2" fmla="val -7592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指定至單位登記桌或承辦人</a:t>
            </a:r>
          </a:p>
        </p:txBody>
      </p:sp>
      <p:sp>
        <p:nvSpPr>
          <p:cNvPr id="43" name="語音泡泡: 矩形 42">
            <a:extLst>
              <a:ext uri="{FF2B5EF4-FFF2-40B4-BE49-F238E27FC236}">
                <a16:creationId xmlns:a16="http://schemas.microsoft.com/office/drawing/2014/main" id="{F112C7B7-49B0-4406-A584-A6C7DA24C034}"/>
              </a:ext>
            </a:extLst>
          </p:cNvPr>
          <p:cNvSpPr/>
          <p:nvPr/>
        </p:nvSpPr>
        <p:spPr>
          <a:xfrm>
            <a:off x="429978" y="3691049"/>
            <a:ext cx="2039678" cy="824299"/>
          </a:xfrm>
          <a:prstGeom prst="wedgeRectCallout">
            <a:avLst>
              <a:gd name="adj1" fmla="val -10830"/>
              <a:gd name="adj2" fmla="val -1004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下一關未簽收前，可於「已送未收」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抽回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5CA5F00-D160-4D54-A27C-57236A4F6ED4}"/>
              </a:ext>
            </a:extLst>
          </p:cNvPr>
          <p:cNvSpPr/>
          <p:nvPr/>
        </p:nvSpPr>
        <p:spPr>
          <a:xfrm>
            <a:off x="781050" y="2924175"/>
            <a:ext cx="1206874" cy="3348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9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30" grpId="1" animBg="1"/>
      <p:bldP spid="43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B74828B-DB8D-4139-A824-A793BE23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4" y="1232328"/>
            <a:ext cx="10872355" cy="357824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分文作業</a:t>
            </a:r>
            <a:r>
              <a:rPr lang="en-US" altLang="zh-TW" dirty="0"/>
              <a:t>-</a:t>
            </a:r>
            <a:r>
              <a:rPr lang="zh-TW" altLang="en-US" dirty="0"/>
              <a:t>附件管理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2C7BB2B-7732-4FE6-8A85-D0D5BF15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981" y="2281453"/>
            <a:ext cx="7484919" cy="3931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C579F5EE-7A41-4066-AB24-F0E63A92DD2A}"/>
              </a:ext>
            </a:extLst>
          </p:cNvPr>
          <p:cNvSpPr/>
          <p:nvPr/>
        </p:nvSpPr>
        <p:spPr>
          <a:xfrm>
            <a:off x="1496291" y="3916551"/>
            <a:ext cx="2057398" cy="1223809"/>
          </a:xfrm>
          <a:prstGeom prst="wedgeRectCallout">
            <a:avLst>
              <a:gd name="adj1" fmla="val -20832"/>
              <a:gd name="adj2" fmla="val -7289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收文忘上傳附件，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可於待處理公文或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來文未結案開啟公文補上傳附件</a:t>
            </a:r>
          </a:p>
        </p:txBody>
      </p:sp>
      <p:sp>
        <p:nvSpPr>
          <p:cNvPr id="18" name="語音泡泡: 矩形 17">
            <a:extLst>
              <a:ext uri="{FF2B5EF4-FFF2-40B4-BE49-F238E27FC236}">
                <a16:creationId xmlns:a16="http://schemas.microsoft.com/office/drawing/2014/main" id="{511D6973-BA4A-4164-B9FF-3A7900978255}"/>
              </a:ext>
            </a:extLst>
          </p:cNvPr>
          <p:cNvSpPr/>
          <p:nvPr/>
        </p:nvSpPr>
        <p:spPr>
          <a:xfrm>
            <a:off x="7689272" y="5163629"/>
            <a:ext cx="1818410" cy="462043"/>
          </a:xfrm>
          <a:prstGeom prst="wedgeRectCallout">
            <a:avLst>
              <a:gd name="adj1" fmla="val -65782"/>
              <a:gd name="adj2" fmla="val -2365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單筆或多筆上傳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64D656B-2147-4E32-BAF3-6C8190EFB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980" y="2278232"/>
            <a:ext cx="7584211" cy="4198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分文作業</a:t>
            </a:r>
            <a:r>
              <a:rPr lang="en-US" altLang="zh-TW" dirty="0"/>
              <a:t>-</a:t>
            </a:r>
            <a:r>
              <a:rPr lang="zh-TW" altLang="en-US" dirty="0"/>
              <a:t>來文修改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A0416C9-E391-4876-8593-86387C600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4" y="1092332"/>
            <a:ext cx="8677761" cy="46733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55DFCD3-FF4B-40D1-B08B-EE087625F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039" y="1486736"/>
            <a:ext cx="8898277" cy="4844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04C8FDD-E2FE-46D7-8B73-753930E57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959" y="5162849"/>
            <a:ext cx="352794" cy="340629"/>
          </a:xfrm>
          <a:prstGeom prst="rect">
            <a:avLst/>
          </a:prstGeom>
        </p:spPr>
      </p:pic>
      <p:sp>
        <p:nvSpPr>
          <p:cNvPr id="13" name="語音泡泡: 矩形 12">
            <a:extLst>
              <a:ext uri="{FF2B5EF4-FFF2-40B4-BE49-F238E27FC236}">
                <a16:creationId xmlns:a16="http://schemas.microsoft.com/office/drawing/2014/main" id="{7CCEB1A9-1F93-4A70-9B08-4173F21B8DDA}"/>
              </a:ext>
            </a:extLst>
          </p:cNvPr>
          <p:cNvSpPr/>
          <p:nvPr/>
        </p:nvSpPr>
        <p:spPr>
          <a:xfrm>
            <a:off x="1196975" y="3167614"/>
            <a:ext cx="2823161" cy="1223809"/>
          </a:xfrm>
          <a:prstGeom prst="wedgeRectCallout">
            <a:avLst>
              <a:gd name="adj1" fmla="val 28692"/>
              <a:gd name="adj2" fmla="val -7858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未分文前於「待處理公文」進行修改，分文後請於「來文未結案」執行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0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分文作業</a:t>
            </a:r>
            <a:r>
              <a:rPr lang="en-US" altLang="zh-TW" dirty="0"/>
              <a:t>-</a:t>
            </a:r>
            <a:r>
              <a:rPr lang="zh-TW" altLang="en-US" dirty="0"/>
              <a:t>來文銷號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43218FB1-0C21-4EB8-9149-04AF1D67E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38478"/>
            <a:ext cx="10248900" cy="255287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B1DE893-D779-48CE-81ED-01BBDB1AE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2942060"/>
            <a:ext cx="8162924" cy="3134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E40FA03F-0D5B-400A-9743-6678B5D39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356" y="3886368"/>
            <a:ext cx="3776662" cy="2495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4F3BDC86-C1C3-4515-98EC-10B35A976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050" y="4851979"/>
            <a:ext cx="3267075" cy="127259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75B3D5B7-6600-48A8-AD32-970B0CA746E6}"/>
              </a:ext>
            </a:extLst>
          </p:cNvPr>
          <p:cNvSpPr/>
          <p:nvPr/>
        </p:nvSpPr>
        <p:spPr>
          <a:xfrm>
            <a:off x="7038975" y="3943518"/>
            <a:ext cx="552450" cy="298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1373CE4-EC5E-40D9-987F-E9D2FB71302C}"/>
              </a:ext>
            </a:extLst>
          </p:cNvPr>
          <p:cNvSpPr/>
          <p:nvPr/>
        </p:nvSpPr>
        <p:spPr>
          <a:xfrm>
            <a:off x="4210051" y="4579204"/>
            <a:ext cx="3267074" cy="298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DBC77E1-9088-4C02-BD9C-6E7C3AE6D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550" y="4555107"/>
            <a:ext cx="2724150" cy="187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8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常見問答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FA45C8B9-E659-43D6-B885-5F2B50A53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68051"/>
              </p:ext>
            </p:extLst>
          </p:nvPr>
        </p:nvGraphicFramePr>
        <p:xfrm>
          <a:off x="1260960" y="1096862"/>
          <a:ext cx="97326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6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常見問答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FA45C8B9-E659-43D6-B885-5F2B50A53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012253"/>
              </p:ext>
            </p:extLst>
          </p:nvPr>
        </p:nvGraphicFramePr>
        <p:xfrm>
          <a:off x="1260960" y="1096862"/>
          <a:ext cx="97637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96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+mn-ea"/>
                <a:sym typeface="+mn-lt"/>
              </a:rPr>
              <a:t>感謝指教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+mn-ea"/>
                <a:sym typeface="+mn-lt"/>
              </a:rPr>
              <a:t>英福達科技 謹呈</a:t>
            </a:r>
            <a:endParaRPr lang="en-US" altLang="zh-CN" b="1" dirty="0">
              <a:latin typeface="Times New Roman" panose="02020603050405020304" pitchFamily="18" charset="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2" y="768749"/>
            <a:ext cx="4256088" cy="673319"/>
          </a:xfrm>
        </p:spPr>
        <p:txBody>
          <a:bodyPr/>
          <a:lstStyle/>
          <a:p>
            <a:r>
              <a:rPr lang="zh-TW" altLang="en-US" b="1" dirty="0">
                <a:solidFill>
                  <a:srgbClr val="FFB600"/>
                </a:solidFill>
              </a:rPr>
              <a:t>系統框架介紹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904029"/>
              </p:ext>
            </p:extLst>
          </p:nvPr>
        </p:nvGraphicFramePr>
        <p:xfrm>
          <a:off x="3086100" y="1474436"/>
          <a:ext cx="5651500" cy="469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1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  <p:pic>
        <p:nvPicPr>
          <p:cNvPr id="17" name="圖形 16" descr="星星">
            <a:extLst>
              <a:ext uri="{FF2B5EF4-FFF2-40B4-BE49-F238E27FC236}">
                <a16:creationId xmlns:a16="http://schemas.microsoft.com/office/drawing/2014/main" id="{A1B8D937-D57B-49ED-9665-97BE45171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7032" y="2262438"/>
            <a:ext cx="1062875" cy="1062875"/>
          </a:xfrm>
          <a:prstGeom prst="rect">
            <a:avLst/>
          </a:prstGeom>
        </p:spPr>
      </p:pic>
      <p:pic>
        <p:nvPicPr>
          <p:cNvPr id="18" name="圖形 17" descr="星星">
            <a:extLst>
              <a:ext uri="{FF2B5EF4-FFF2-40B4-BE49-F238E27FC236}">
                <a16:creationId xmlns:a16="http://schemas.microsoft.com/office/drawing/2014/main" id="{B8B26AEE-2819-4843-875C-6CE661A18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7032" y="4314518"/>
            <a:ext cx="977572" cy="977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7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系統框架介紹</a:t>
            </a:r>
            <a:r>
              <a:rPr lang="en-US" altLang="zh-TW" dirty="0"/>
              <a:t>-</a:t>
            </a:r>
            <a:r>
              <a:rPr lang="zh-TW" altLang="en-US" dirty="0"/>
              <a:t>收文作業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09B009A-D89A-46DB-91E2-7B354F61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" y="1333959"/>
            <a:ext cx="10990217" cy="4548079"/>
          </a:xfrm>
          <a:prstGeom prst="rect">
            <a:avLst/>
          </a:prstGeom>
        </p:spPr>
      </p:pic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A7361277-4E77-4EDE-92E9-CA642DC3F88A}"/>
              </a:ext>
            </a:extLst>
          </p:cNvPr>
          <p:cNvSpPr/>
          <p:nvPr/>
        </p:nvSpPr>
        <p:spPr>
          <a:xfrm>
            <a:off x="1721250" y="4421036"/>
            <a:ext cx="5778761" cy="1340585"/>
          </a:xfrm>
          <a:prstGeom prst="wedgeRectCallout">
            <a:avLst>
              <a:gd name="adj1" fmla="val -39100"/>
              <a:gd name="adj2" fmla="val -779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電子收文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電子交換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檔，收文取號作業。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來文掃描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來文可上傳影像檔之掃描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OCR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取號作業。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紙本收文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可上傳影像檔但無法進行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OCR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辨識、密件、無法掃描格式之紙本收文取號作業，簽核型式為紙本類型。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7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6" y="1276827"/>
            <a:ext cx="10834157" cy="489794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系統框架介紹</a:t>
            </a:r>
            <a:r>
              <a:rPr lang="en-US" altLang="zh-TW" dirty="0"/>
              <a:t>-</a:t>
            </a:r>
            <a:r>
              <a:rPr lang="zh-TW" altLang="en-US" dirty="0"/>
              <a:t>報表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218AF555-FDDF-4F80-9860-8BA49F5CC2E1}"/>
              </a:ext>
            </a:extLst>
          </p:cNvPr>
          <p:cNvSpPr/>
          <p:nvPr/>
        </p:nvSpPr>
        <p:spPr>
          <a:xfrm>
            <a:off x="5707824" y="3195027"/>
            <a:ext cx="1686160" cy="530771"/>
          </a:xfrm>
          <a:prstGeom prst="wedgeRectCallout">
            <a:avLst>
              <a:gd name="adj1" fmla="val -61286"/>
              <a:gd name="adj2" fmla="val 27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下載為 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excel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0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2" y="768749"/>
            <a:ext cx="4256088" cy="673319"/>
          </a:xfrm>
        </p:spPr>
        <p:txBody>
          <a:bodyPr/>
          <a:lstStyle/>
          <a:p>
            <a:r>
              <a:rPr lang="zh-TW" altLang="en-US" b="1" dirty="0"/>
              <a:t>收文作業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864174"/>
              </p:ext>
            </p:extLst>
          </p:nvPr>
        </p:nvGraphicFramePr>
        <p:xfrm>
          <a:off x="3086100" y="1474436"/>
          <a:ext cx="5651500" cy="469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2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  <p:pic>
        <p:nvPicPr>
          <p:cNvPr id="7" name="圖形 6" descr="星星">
            <a:extLst>
              <a:ext uri="{FF2B5EF4-FFF2-40B4-BE49-F238E27FC236}">
                <a16:creationId xmlns:a16="http://schemas.microsoft.com/office/drawing/2014/main" id="{0F966E51-3796-46D9-9CEC-E0B1FC954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31988" y="1712152"/>
            <a:ext cx="629270" cy="629270"/>
          </a:xfrm>
          <a:prstGeom prst="rect">
            <a:avLst/>
          </a:prstGeom>
        </p:spPr>
      </p:pic>
      <p:pic>
        <p:nvPicPr>
          <p:cNvPr id="10" name="圖形 9" descr="星星">
            <a:extLst>
              <a:ext uri="{FF2B5EF4-FFF2-40B4-BE49-F238E27FC236}">
                <a16:creationId xmlns:a16="http://schemas.microsoft.com/office/drawing/2014/main" id="{079EEAC2-FF62-4008-8532-74EAADEC53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27213" y="2617214"/>
            <a:ext cx="629269" cy="629269"/>
          </a:xfrm>
          <a:prstGeom prst="rect">
            <a:avLst/>
          </a:prstGeom>
        </p:spPr>
      </p:pic>
      <p:pic>
        <p:nvPicPr>
          <p:cNvPr id="13" name="圖形 12" descr="星星">
            <a:extLst>
              <a:ext uri="{FF2B5EF4-FFF2-40B4-BE49-F238E27FC236}">
                <a16:creationId xmlns:a16="http://schemas.microsoft.com/office/drawing/2014/main" id="{9E8882AB-794D-4C5F-9F6F-8A9DEC1D7A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18001" y="5213784"/>
            <a:ext cx="639452" cy="639452"/>
          </a:xfrm>
          <a:prstGeom prst="rect">
            <a:avLst/>
          </a:prstGeom>
        </p:spPr>
      </p:pic>
      <p:pic>
        <p:nvPicPr>
          <p:cNvPr id="14" name="圖形 13" descr="星星">
            <a:extLst>
              <a:ext uri="{FF2B5EF4-FFF2-40B4-BE49-F238E27FC236}">
                <a16:creationId xmlns:a16="http://schemas.microsoft.com/office/drawing/2014/main" id="{972F0C4D-4664-4544-AAEE-1EF940292E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7213" y="4390942"/>
            <a:ext cx="629269" cy="629269"/>
          </a:xfrm>
          <a:prstGeom prst="rect">
            <a:avLst/>
          </a:prstGeom>
        </p:spPr>
      </p:pic>
      <p:pic>
        <p:nvPicPr>
          <p:cNvPr id="15" name="圖形 14" descr="星星">
            <a:extLst>
              <a:ext uri="{FF2B5EF4-FFF2-40B4-BE49-F238E27FC236}">
                <a16:creationId xmlns:a16="http://schemas.microsoft.com/office/drawing/2014/main" id="{F2C46806-7AE1-428C-B953-17952ECF9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67466" y="3489508"/>
            <a:ext cx="629269" cy="629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1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收文作業</a:t>
            </a:r>
            <a:r>
              <a:rPr lang="en-US" altLang="zh-TW" dirty="0"/>
              <a:t>-</a:t>
            </a:r>
            <a:r>
              <a:rPr lang="zh-TW" altLang="en-US" dirty="0"/>
              <a:t>憑證作業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591277D-A4AC-4F64-A141-C491F5197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03" y="1202793"/>
            <a:ext cx="7381875" cy="4953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C0B6CFB-88D9-48AF-A4AF-88AF429AE68E}"/>
              </a:ext>
            </a:extLst>
          </p:cNvPr>
          <p:cNvSpPr txBox="1"/>
          <p:nvPr/>
        </p:nvSpPr>
        <p:spPr>
          <a:xfrm>
            <a:off x="8428386" y="1325407"/>
            <a:ext cx="3250096" cy="493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注意事項</a:t>
            </a:r>
            <a:r>
              <a:rPr lang="en-US" altLang="zh-TW" sz="2400" dirty="0"/>
              <a:t>:</a:t>
            </a:r>
          </a:p>
          <a:p>
            <a:endParaRPr lang="en-US" altLang="zh-TW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altLang="zh-TW" dirty="0"/>
              <a:t>收發</a:t>
            </a:r>
            <a:r>
              <a:rPr lang="zh-TW" altLang="en-US" dirty="0"/>
              <a:t>文</a:t>
            </a:r>
            <a:r>
              <a:rPr lang="fr-FR" altLang="zh-TW" dirty="0"/>
              <a:t>前需確認卡片是否已</a:t>
            </a:r>
            <a:r>
              <a:rPr lang="zh-TW" altLang="en-US" dirty="0"/>
              <a:t>插卡登入</a:t>
            </a:r>
            <a:r>
              <a:rPr lang="fr-FR" altLang="zh-TW" dirty="0"/>
              <a:t>才能使用。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altLang="zh-TW" dirty="0"/>
              <a:t>沒有顯示憑證資訊表示憑證無法有效登入</a:t>
            </a:r>
            <a:r>
              <a:rPr lang="zh-TW" altLang="en-US" dirty="0"/>
              <a:t>，可至</a:t>
            </a:r>
            <a:r>
              <a:rPr lang="fr-FR" altLang="zh-TW" dirty="0"/>
              <a:t>自然人憑證管理中心網站下載安裝 HiCOS 卡片管理工具</a:t>
            </a:r>
            <a:r>
              <a:rPr lang="zh-TW" altLang="en-US" dirty="0"/>
              <a:t>進行檢測。</a:t>
            </a:r>
            <a:endParaRPr lang="en-US" altLang="zh-TW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/>
              <a:t>pin</a:t>
            </a:r>
            <a:r>
              <a:rPr lang="zh-TW" altLang="en-US" dirty="0"/>
              <a:t>碼無法登入，由</a:t>
            </a:r>
            <a:r>
              <a:rPr lang="fr-FR" altLang="zh-TW" dirty="0"/>
              <a:t>HiCOS 卡片管理工具</a:t>
            </a:r>
            <a:r>
              <a:rPr lang="zh-TW" altLang="en-US" dirty="0"/>
              <a:t>進行鎖卡解碼或修改</a:t>
            </a:r>
            <a:r>
              <a:rPr lang="en-US" altLang="zh-TW" dirty="0"/>
              <a:t>pin</a:t>
            </a:r>
            <a:r>
              <a:rPr lang="zh-TW" altLang="en-US" dirty="0"/>
              <a:t>碼</a:t>
            </a:r>
            <a:endParaRPr lang="en-US" altLang="zh-TW" dirty="0"/>
          </a:p>
        </p:txBody>
      </p:sp>
      <p:sp>
        <p:nvSpPr>
          <p:cNvPr id="13" name="語音泡泡: 矩形 12">
            <a:extLst>
              <a:ext uri="{FF2B5EF4-FFF2-40B4-BE49-F238E27FC236}">
                <a16:creationId xmlns:a16="http://schemas.microsoft.com/office/drawing/2014/main" id="{346DEF7F-256B-41CB-A3D1-58DC91C3FEB6}"/>
              </a:ext>
            </a:extLst>
          </p:cNvPr>
          <p:cNvSpPr/>
          <p:nvPr/>
        </p:nvSpPr>
        <p:spPr>
          <a:xfrm>
            <a:off x="5978968" y="4724204"/>
            <a:ext cx="2078560" cy="574911"/>
          </a:xfrm>
          <a:prstGeom prst="wedgeRectCallout">
            <a:avLst>
              <a:gd name="adj1" fmla="val -32438"/>
              <a:gd name="adj2" fmla="val -823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請先進行憑證註冊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B3DB5938-B429-427C-9099-346D123EE4A7}"/>
              </a:ext>
            </a:extLst>
          </p:cNvPr>
          <p:cNvSpPr/>
          <p:nvPr/>
        </p:nvSpPr>
        <p:spPr>
          <a:xfrm>
            <a:off x="3484247" y="1202793"/>
            <a:ext cx="1694040" cy="574911"/>
          </a:xfrm>
          <a:prstGeom prst="wedgeRectCallout">
            <a:avLst>
              <a:gd name="adj1" fmla="val -55390"/>
              <a:gd name="adj2" fmla="val 784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pin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碼登入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8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收文作業</a:t>
            </a:r>
            <a:r>
              <a:rPr lang="en-US" altLang="zh-TW" dirty="0"/>
              <a:t>-</a:t>
            </a:r>
            <a:r>
              <a:rPr lang="zh-TW" altLang="en-US" dirty="0"/>
              <a:t>電子交換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1B46A2-B6E3-4716-974E-3C6DDADF5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25" y="1593049"/>
            <a:ext cx="11390928" cy="3227429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87C1D6EE-99E3-446B-A138-626AF694F711}"/>
              </a:ext>
            </a:extLst>
          </p:cNvPr>
          <p:cNvSpPr/>
          <p:nvPr/>
        </p:nvSpPr>
        <p:spPr>
          <a:xfrm>
            <a:off x="9157150" y="1593049"/>
            <a:ext cx="1676196" cy="718406"/>
          </a:xfrm>
          <a:prstGeom prst="wedgeRectCallout">
            <a:avLst>
              <a:gd name="adj1" fmla="val 34429"/>
              <a:gd name="adj2" fmla="val 778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請先切換至電子交換服務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A69AF799-2C04-4345-8D6D-E191EAC3138E}"/>
              </a:ext>
            </a:extLst>
          </p:cNvPr>
          <p:cNvSpPr/>
          <p:nvPr/>
        </p:nvSpPr>
        <p:spPr>
          <a:xfrm>
            <a:off x="1086576" y="3642691"/>
            <a:ext cx="1676196" cy="506896"/>
          </a:xfrm>
          <a:prstGeom prst="wedgeRectCallout">
            <a:avLst>
              <a:gd name="adj1" fmla="val -15972"/>
              <a:gd name="adj2" fmla="val -854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查詢收文狀態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47A9C557-1160-45DE-801A-0E43AED52C31}"/>
              </a:ext>
            </a:extLst>
          </p:cNvPr>
          <p:cNvSpPr/>
          <p:nvPr/>
        </p:nvSpPr>
        <p:spPr>
          <a:xfrm>
            <a:off x="7712765" y="4693974"/>
            <a:ext cx="1676196" cy="718406"/>
          </a:xfrm>
          <a:prstGeom prst="wedgeRectCallout">
            <a:avLst>
              <a:gd name="adj1" fmla="val -15972"/>
              <a:gd name="adj2" fmla="val -854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依照要檢視的狀態進行查詢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8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6FC9AE86-49B8-4817-9E78-2FC049660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77" y="1459895"/>
            <a:ext cx="10768445" cy="445233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收文作業</a:t>
            </a:r>
            <a:r>
              <a:rPr lang="en-US" altLang="zh-TW" dirty="0"/>
              <a:t>-</a:t>
            </a:r>
            <a:r>
              <a:rPr lang="zh-TW" altLang="en-US" dirty="0"/>
              <a:t>電子收文作業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27F22072-3B20-4BFA-B5FE-FC8DB24D6F5F}"/>
              </a:ext>
            </a:extLst>
          </p:cNvPr>
          <p:cNvSpPr/>
          <p:nvPr/>
        </p:nvSpPr>
        <p:spPr>
          <a:xfrm>
            <a:off x="2506910" y="5396993"/>
            <a:ext cx="2948318" cy="683786"/>
          </a:xfrm>
          <a:prstGeom prst="wedgeRectCallout">
            <a:avLst>
              <a:gd name="adj1" fmla="val -41564"/>
              <a:gd name="adj2" fmla="val -87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勾選可「刪除」重複來文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點擊來文列，開啟檢視</a:t>
            </a:r>
          </a:p>
        </p:txBody>
      </p:sp>
      <p:sp>
        <p:nvSpPr>
          <p:cNvPr id="20" name="語音泡泡: 矩形 19">
            <a:extLst>
              <a:ext uri="{FF2B5EF4-FFF2-40B4-BE49-F238E27FC236}">
                <a16:creationId xmlns:a16="http://schemas.microsoft.com/office/drawing/2014/main" id="{AC50DC0B-83EC-4A78-B49F-9C39052B1D13}"/>
              </a:ext>
            </a:extLst>
          </p:cNvPr>
          <p:cNvSpPr/>
          <p:nvPr/>
        </p:nvSpPr>
        <p:spPr>
          <a:xfrm>
            <a:off x="5611220" y="3311288"/>
            <a:ext cx="1857272" cy="795126"/>
          </a:xfrm>
          <a:prstGeom prst="wedgeRectCallout">
            <a:avLst>
              <a:gd name="adj1" fmla="val -65617"/>
              <a:gd name="adj2" fmla="val -173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勾選含歷史資料，可查詢後，重新收文取號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6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8|0.9|0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8|0.7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2|1.4|1.3|1.4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4031</TotalTime>
  <Words>1095</Words>
  <Application>Microsoft Office PowerPoint</Application>
  <PresentationFormat>寬螢幕</PresentationFormat>
  <Paragraphs>196</Paragraphs>
  <Slides>29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5" baseType="lpstr">
      <vt:lpstr>等线</vt:lpstr>
      <vt:lpstr>微软雅黑</vt:lpstr>
      <vt:lpstr>Raleway ExtraBold</vt:lpstr>
      <vt:lpstr>黑体</vt:lpstr>
      <vt:lpstr>宋体</vt:lpstr>
      <vt:lpstr>微軟正黑體</vt:lpstr>
      <vt:lpstr>新細明體</vt:lpstr>
      <vt:lpstr>標楷體</vt:lpstr>
      <vt:lpstr>Arial</vt:lpstr>
      <vt:lpstr>Calibri</vt:lpstr>
      <vt:lpstr>Century Gothic</vt:lpstr>
      <vt:lpstr>MV Boli</vt:lpstr>
      <vt:lpstr>Times New Roman</vt:lpstr>
      <vt:lpstr>Wingdings 2</vt:lpstr>
      <vt:lpstr>模板页面</vt:lpstr>
      <vt:lpstr>1_模板页面</vt:lpstr>
      <vt:lpstr>PowerPoint 簡報</vt:lpstr>
      <vt:lpstr>PowerPoint 簡報</vt:lpstr>
      <vt:lpstr>PowerPoint 簡報</vt:lpstr>
      <vt:lpstr>系統框架介紹-收文作業</vt:lpstr>
      <vt:lpstr>系統框架介紹-報表</vt:lpstr>
      <vt:lpstr>PowerPoint 簡報</vt:lpstr>
      <vt:lpstr>收文作業-憑證作業</vt:lpstr>
      <vt:lpstr>收文作業-電子交換</vt:lpstr>
      <vt:lpstr>收文作業-電子收文作業</vt:lpstr>
      <vt:lpstr>PowerPoint 簡報</vt:lpstr>
      <vt:lpstr>PowerPoint 簡報</vt:lpstr>
      <vt:lpstr>PowerPoint 簡報</vt:lpstr>
      <vt:lpstr>收文作業-來文掃描作業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收文作業-紙本收文</vt:lpstr>
      <vt:lpstr>PowerPoint 簡報</vt:lpstr>
      <vt:lpstr>分文作業-分文流程</vt:lpstr>
      <vt:lpstr>分文作業-附件管理</vt:lpstr>
      <vt:lpstr>分文作業-來文修改</vt:lpstr>
      <vt:lpstr>分文作業-來文銷號</vt:lpstr>
      <vt:lpstr>常見問答(1/2)</vt:lpstr>
      <vt:lpstr>常見問答(2/2)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victoria@infodoc.com.tw</cp:lastModifiedBy>
  <cp:revision>256</cp:revision>
  <dcterms:created xsi:type="dcterms:W3CDTF">2015-08-18T02:51:41Z</dcterms:created>
  <dcterms:modified xsi:type="dcterms:W3CDTF">2020-06-13T11:10:20Z</dcterms:modified>
  <cp:category/>
</cp:coreProperties>
</file>