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6.xml" ContentType="application/vnd.openxmlformats-officedocument.presentationml.tags+xml"/>
  <Override PartName="/ppt/notesSlides/notesSlide42.xml" ContentType="application/vnd.openxmlformats-officedocument.presentationml.notesSlide+xml"/>
  <Override PartName="/ppt/tags/tag37.xml" ContentType="application/vnd.openxmlformats-officedocument.presentationml.tags+xml"/>
  <Override PartName="/ppt/notesSlides/notesSlide43.xml" ContentType="application/vnd.openxmlformats-officedocument.presentationml.notesSlide+xml"/>
  <Override PartName="/ppt/tags/tag38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39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40.xml" ContentType="application/vnd.openxmlformats-officedocument.presentationml.tags+xml"/>
  <Override PartName="/ppt/notesSlides/notesSlide8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41.xml" ContentType="application/vnd.openxmlformats-officedocument.presentationml.tags+xml"/>
  <Override PartName="/ppt/notesSlides/notesSlide8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7" r:id="rId2"/>
  </p:sldMasterIdLst>
  <p:notesMasterIdLst>
    <p:notesMasterId r:id="rId99"/>
  </p:notesMasterIdLst>
  <p:handoutMasterIdLst>
    <p:handoutMasterId r:id="rId100"/>
  </p:handoutMasterIdLst>
  <p:sldIdLst>
    <p:sldId id="256" r:id="rId3"/>
    <p:sldId id="447" r:id="rId4"/>
    <p:sldId id="264" r:id="rId5"/>
    <p:sldId id="292" r:id="rId6"/>
    <p:sldId id="461" r:id="rId7"/>
    <p:sldId id="448" r:id="rId8"/>
    <p:sldId id="449" r:id="rId9"/>
    <p:sldId id="450" r:id="rId10"/>
    <p:sldId id="446" r:id="rId11"/>
    <p:sldId id="401" r:id="rId12"/>
    <p:sldId id="293" r:id="rId13"/>
    <p:sldId id="403" r:id="rId14"/>
    <p:sldId id="404" r:id="rId15"/>
    <p:sldId id="451" r:id="rId16"/>
    <p:sldId id="346" r:id="rId17"/>
    <p:sldId id="361" r:id="rId18"/>
    <p:sldId id="331" r:id="rId19"/>
    <p:sldId id="405" r:id="rId20"/>
    <p:sldId id="406" r:id="rId21"/>
    <p:sldId id="407" r:id="rId22"/>
    <p:sldId id="352" r:id="rId23"/>
    <p:sldId id="298" r:id="rId24"/>
    <p:sldId id="408" r:id="rId25"/>
    <p:sldId id="409" r:id="rId26"/>
    <p:sldId id="415" r:id="rId27"/>
    <p:sldId id="416" r:id="rId28"/>
    <p:sldId id="413" r:id="rId29"/>
    <p:sldId id="411" r:id="rId30"/>
    <p:sldId id="425" r:id="rId31"/>
    <p:sldId id="422" r:id="rId32"/>
    <p:sldId id="412" r:id="rId33"/>
    <p:sldId id="423" r:id="rId34"/>
    <p:sldId id="424" r:id="rId35"/>
    <p:sldId id="427" r:id="rId36"/>
    <p:sldId id="389" r:id="rId37"/>
    <p:sldId id="452" r:id="rId38"/>
    <p:sldId id="428" r:id="rId39"/>
    <p:sldId id="429" r:id="rId40"/>
    <p:sldId id="430" r:id="rId41"/>
    <p:sldId id="453" r:id="rId42"/>
    <p:sldId id="431" r:id="rId43"/>
    <p:sldId id="454" r:id="rId44"/>
    <p:sldId id="462" r:id="rId45"/>
    <p:sldId id="463" r:id="rId46"/>
    <p:sldId id="464" r:id="rId47"/>
    <p:sldId id="303" r:id="rId48"/>
    <p:sldId id="393" r:id="rId49"/>
    <p:sldId id="336" r:id="rId50"/>
    <p:sldId id="305" r:id="rId51"/>
    <p:sldId id="394" r:id="rId52"/>
    <p:sldId id="304" r:id="rId53"/>
    <p:sldId id="306" r:id="rId54"/>
    <p:sldId id="432" r:id="rId55"/>
    <p:sldId id="466" r:id="rId56"/>
    <p:sldId id="433" r:id="rId57"/>
    <p:sldId id="434" r:id="rId58"/>
    <p:sldId id="435" r:id="rId59"/>
    <p:sldId id="456" r:id="rId60"/>
    <p:sldId id="455" r:id="rId61"/>
    <p:sldId id="457" r:id="rId62"/>
    <p:sldId id="318" r:id="rId63"/>
    <p:sldId id="317" r:id="rId64"/>
    <p:sldId id="458" r:id="rId65"/>
    <p:sldId id="459" r:id="rId66"/>
    <p:sldId id="472" r:id="rId67"/>
    <p:sldId id="473" r:id="rId68"/>
    <p:sldId id="474" r:id="rId69"/>
    <p:sldId id="475" r:id="rId70"/>
    <p:sldId id="476" r:id="rId71"/>
    <p:sldId id="477" r:id="rId72"/>
    <p:sldId id="478" r:id="rId73"/>
    <p:sldId id="313" r:id="rId74"/>
    <p:sldId id="395" r:id="rId75"/>
    <p:sldId id="438" r:id="rId76"/>
    <p:sldId id="312" r:id="rId77"/>
    <p:sldId id="439" r:id="rId78"/>
    <p:sldId id="309" r:id="rId79"/>
    <p:sldId id="441" r:id="rId80"/>
    <p:sldId id="442" r:id="rId81"/>
    <p:sldId id="372" r:id="rId82"/>
    <p:sldId id="319" r:id="rId83"/>
    <p:sldId id="444" r:id="rId84"/>
    <p:sldId id="337" r:id="rId85"/>
    <p:sldId id="320" r:id="rId86"/>
    <p:sldId id="465" r:id="rId87"/>
    <p:sldId id="322" r:id="rId88"/>
    <p:sldId id="445" r:id="rId89"/>
    <p:sldId id="460" r:id="rId90"/>
    <p:sldId id="467" r:id="rId91"/>
    <p:sldId id="469" r:id="rId92"/>
    <p:sldId id="468" r:id="rId93"/>
    <p:sldId id="470" r:id="rId94"/>
    <p:sldId id="471" r:id="rId95"/>
    <p:sldId id="339" r:id="rId96"/>
    <p:sldId id="398" r:id="rId97"/>
    <p:sldId id="262" r:id="rId98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23C00"/>
    <a:srgbClr val="E73A1C"/>
    <a:srgbClr val="FFCF82"/>
    <a:srgbClr val="FFB50F"/>
    <a:srgbClr val="FFC661"/>
    <a:srgbClr val="FFD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1882" autoAdjust="0"/>
  </p:normalViewPr>
  <p:slideViewPr>
    <p:cSldViewPr snapToGrid="0" snapToObjects="1">
      <p:cViewPr varScale="1">
        <p:scale>
          <a:sx n="120" d="100"/>
          <a:sy n="120" d="100"/>
        </p:scale>
        <p:origin x="1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284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8EB247A3-B0A9-4078-AFEE-C673A5883280}">
      <dgm:prSet phldrT="[文字]" custT="1"/>
      <dgm:spPr/>
      <dgm:t>
        <a:bodyPr/>
        <a:lstStyle/>
        <a:p>
          <a:r>
            <a:rPr lang="zh-TW" altLang="en-US" sz="2400" b="1" smtClean="0">
              <a:solidFill>
                <a:schemeClr val="tx1"/>
              </a:solidFill>
            </a:rPr>
            <a:t>公文匣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9D47135F-83FB-4D9C-A9E5-648D60CBB21C}" type="parTrans" cxnId="{6FEEAB64-C7B6-462A-8A71-881B4095B42D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77AD7E4-4E32-4A8C-84A6-82C3655F7643}" type="sibTrans" cxnId="{6FEEAB64-C7B6-462A-8A71-881B4095B42D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F242EB0-E2AD-478F-A232-5DAF12287962}">
      <dgm:prSet phldrT="[文字]" custT="1"/>
      <dgm:spPr/>
      <dgm:t>
        <a:bodyPr/>
        <a:lstStyle/>
        <a:p>
          <a:r>
            <a:rPr lang="zh-TW" altLang="en-US" sz="2400" b="1" smtClean="0">
              <a:solidFill>
                <a:schemeClr val="tx1"/>
              </a:solidFill>
            </a:rPr>
            <a:t>公文製作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0E465466-9CDB-4BD5-A63D-1B6B4316461D}" type="parTrans" cxnId="{B2EDF06A-EC1A-4360-82ED-22D88E841FC7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2CFF8C9-100E-4878-A9A1-BD91D47DF85F}" type="sibTrans" cxnId="{B2EDF06A-EC1A-4360-82ED-22D88E841FC7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7FD90E5-511A-4910-AFA1-4BD414435967}">
      <dgm:prSet phldrT="[文字]" custT="1"/>
      <dgm:spPr/>
      <dgm:t>
        <a:bodyPr/>
        <a:lstStyle/>
        <a:p>
          <a:r>
            <a:rPr lang="zh-TW" altLang="en-US" sz="2400" b="1" smtClean="0">
              <a:solidFill>
                <a:schemeClr val="tx1"/>
              </a:solidFill>
            </a:rPr>
            <a:t>公布欄清單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C681E8B2-78D4-4666-A4C1-3DC74892CEEF}" type="parTrans" cxnId="{43CA1912-CEB1-4DCA-B6DE-BFC191F29406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DB9E2B9-D176-49DA-8470-DB52CB024527}" type="sibTrans" cxnId="{43CA1912-CEB1-4DCA-B6DE-BFC191F29406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EDA6A37-DDE5-4F8A-B520-FB5E621D1374}">
      <dgm:prSet phldrT="[文字]" custT="1"/>
      <dgm:spPr/>
      <dgm:t>
        <a:bodyPr/>
        <a:lstStyle/>
        <a:p>
          <a:r>
            <a:rPr lang="zh-TW" altLang="en-US" sz="2400" b="1" smtClean="0">
              <a:solidFill>
                <a:schemeClr val="tx1"/>
              </a:solidFill>
            </a:rPr>
            <a:t>查詢</a:t>
          </a:r>
          <a:r>
            <a:rPr lang="en-US" altLang="zh-TW" sz="2400" b="1" smtClean="0">
              <a:solidFill>
                <a:schemeClr val="tx1"/>
              </a:solidFill>
            </a:rPr>
            <a:t>/</a:t>
          </a:r>
          <a:r>
            <a:rPr lang="zh-TW" altLang="en-US" sz="2400" b="1" smtClean="0">
              <a:solidFill>
                <a:schemeClr val="tx1"/>
              </a:solidFill>
            </a:rPr>
            <a:t>調案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C791AFF3-4613-4DD1-BF7F-9345A916B901}" type="parTrans" cxnId="{F6793F90-E28C-4A8B-B1D4-067CA600695B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9D9E9D3-0E69-4B89-A6D7-E292F3362DFA}" type="sibTrans" cxnId="{F6793F90-E28C-4A8B-B1D4-067CA600695B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35E6A2C-B4D9-4879-801C-3555BA3BFEC1}">
      <dgm:prSet phldrT="[文字]" custT="1"/>
      <dgm:spPr/>
      <dgm:t>
        <a:bodyPr/>
        <a:lstStyle/>
        <a:p>
          <a:r>
            <a:rPr lang="zh-TW" altLang="en-US" sz="2400" b="1" smtClean="0">
              <a:solidFill>
                <a:schemeClr val="tx1"/>
              </a:solidFill>
            </a:rPr>
            <a:t>報表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0425DC6E-755E-473D-BED8-E03B4DB307E6}" type="parTrans" cxnId="{5E166708-4DD7-4C11-BC92-E54047FE84D9}">
      <dgm:prSet/>
      <dgm:spPr/>
      <dgm:t>
        <a:bodyPr/>
        <a:lstStyle/>
        <a:p>
          <a:endParaRPr lang="zh-TW" altLang="en-US"/>
        </a:p>
      </dgm:t>
    </dgm:pt>
    <dgm:pt modelId="{557F84EB-CEFE-4FA9-9DA9-FA82AFD95D93}" type="sibTrans" cxnId="{5E166708-4DD7-4C11-BC92-E54047FE84D9}">
      <dgm:prSet/>
      <dgm:spPr/>
      <dgm:t>
        <a:bodyPr/>
        <a:lstStyle/>
        <a:p>
          <a:endParaRPr lang="zh-TW" altLang="en-US"/>
        </a:p>
      </dgm:t>
    </dgm:pt>
    <dgm:pt modelId="{98A0B302-65A7-4C39-BF85-85591603538F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設定</a:t>
          </a:r>
          <a:r>
            <a:rPr lang="en-US" altLang="zh-TW" sz="2400" b="1" dirty="0" smtClean="0">
              <a:solidFill>
                <a:schemeClr val="tx1"/>
              </a:solidFill>
            </a:rPr>
            <a:t>(</a:t>
          </a:r>
          <a:r>
            <a:rPr lang="zh-TW" altLang="en-US" sz="2400" b="1" dirty="0" smtClean="0">
              <a:solidFill>
                <a:schemeClr val="tx1"/>
              </a:solidFill>
            </a:rPr>
            <a:t>個人資訊</a:t>
          </a:r>
          <a:r>
            <a:rPr lang="en-US" altLang="zh-TW" sz="2400" b="1" dirty="0" smtClean="0">
              <a:solidFill>
                <a:schemeClr val="tx1"/>
              </a:solidFill>
            </a:rPr>
            <a:t>/</a:t>
          </a:r>
          <a:r>
            <a:rPr lang="zh-TW" altLang="en-US" sz="2400" b="1" dirty="0" smtClean="0">
              <a:solidFill>
                <a:schemeClr val="tx1"/>
              </a:solidFill>
            </a:rPr>
            <a:t>代理設定</a:t>
          </a:r>
          <a:r>
            <a:rPr lang="en-US" altLang="zh-TW" sz="2400" b="1" dirty="0" smtClean="0">
              <a:solidFill>
                <a:schemeClr val="tx1"/>
              </a:solidFill>
            </a:rPr>
            <a:t>)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8532C3CE-DE5B-4FC6-981C-FEEB7E5F2747}" type="parTrans" cxnId="{098C3ACA-8828-4605-9359-7EC8C3C3B4B1}">
      <dgm:prSet/>
      <dgm:spPr/>
      <dgm:t>
        <a:bodyPr/>
        <a:lstStyle/>
        <a:p>
          <a:endParaRPr lang="zh-TW" altLang="en-US"/>
        </a:p>
      </dgm:t>
    </dgm:pt>
    <dgm:pt modelId="{DF6B62DA-5DC9-4BE9-8B24-CBE0D001387D}" type="sibTrans" cxnId="{098C3ACA-8828-4605-9359-7EC8C3C3B4B1}">
      <dgm:prSet/>
      <dgm:spPr/>
      <dgm:t>
        <a:bodyPr/>
        <a:lstStyle/>
        <a:p>
          <a:endParaRPr lang="zh-TW" altLang="en-US"/>
        </a:p>
      </dgm:t>
    </dgm:pt>
    <dgm:pt modelId="{B82E587D-FEAE-4891-A426-64C4330CE3F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儀表板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8CFA934D-832A-4C0A-B10B-303B53303D8F}" type="parTrans" cxnId="{6C1CC161-C2EF-4E3E-8C17-F0AA197C971F}">
      <dgm:prSet/>
      <dgm:spPr/>
      <dgm:t>
        <a:bodyPr/>
        <a:lstStyle/>
        <a:p>
          <a:endParaRPr lang="zh-TW" altLang="en-US"/>
        </a:p>
      </dgm:t>
    </dgm:pt>
    <dgm:pt modelId="{4B4BC07E-34B7-460A-835B-DA1502AC338D}" type="sibTrans" cxnId="{6C1CC161-C2EF-4E3E-8C17-F0AA197C971F}">
      <dgm:prSet/>
      <dgm:spPr/>
      <dgm:t>
        <a:bodyPr/>
        <a:lstStyle/>
        <a:p>
          <a:endParaRPr lang="zh-TW" altLang="en-US"/>
        </a:p>
      </dgm:t>
    </dgm:pt>
    <dgm:pt modelId="{CAD3900F-C828-4F88-B186-19A48A23AB2C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2"/>
              </a:solidFill>
            </a:rPr>
            <a:t>憑證資訊</a:t>
          </a:r>
          <a:endParaRPr lang="zh-TW" altLang="en-US" sz="2400" b="1" dirty="0">
            <a:solidFill>
              <a:schemeClr val="tx2"/>
            </a:solidFill>
          </a:endParaRPr>
        </a:p>
      </dgm:t>
    </dgm:pt>
    <dgm:pt modelId="{FDC9F402-AFEB-4E1A-B9C2-DA335AAC8921}" type="parTrans" cxnId="{E28E638D-1E0A-4609-93B3-86128CA7D5DF}">
      <dgm:prSet/>
      <dgm:spPr/>
      <dgm:t>
        <a:bodyPr/>
        <a:lstStyle/>
        <a:p>
          <a:endParaRPr lang="zh-TW" altLang="en-US"/>
        </a:p>
      </dgm:t>
    </dgm:pt>
    <dgm:pt modelId="{454A7282-6F0E-4DD1-94B4-52B94AE672F5}" type="sibTrans" cxnId="{E28E638D-1E0A-4609-93B3-86128CA7D5DF}">
      <dgm:prSet/>
      <dgm:spPr/>
      <dgm:t>
        <a:bodyPr/>
        <a:lstStyle/>
        <a:p>
          <a:endParaRPr lang="zh-TW" altLang="en-US"/>
        </a:p>
      </dgm:t>
    </dgm:pt>
    <dgm:pt modelId="{8E2AC51C-7B0A-42A6-9A0A-A9032D505D4E}" type="pres">
      <dgm:prSet presAssocID="{F0FD91E4-3CA5-45DF-AA03-CF347CE50A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B6C7D02-8B30-4CBA-BA2B-248A4EC2484B}" type="pres">
      <dgm:prSet presAssocID="{CAD3900F-C828-4F88-B186-19A48A23AB2C}" presName="parentLin" presStyleCnt="0"/>
      <dgm:spPr/>
      <dgm:t>
        <a:bodyPr/>
        <a:lstStyle/>
        <a:p>
          <a:endParaRPr lang="zh-TW" altLang="en-US"/>
        </a:p>
      </dgm:t>
    </dgm:pt>
    <dgm:pt modelId="{B163335F-613F-4BED-9F18-633EF19E4267}" type="pres">
      <dgm:prSet presAssocID="{CAD3900F-C828-4F88-B186-19A48A23AB2C}" presName="parentLeftMargin" presStyleLbl="node1" presStyleIdx="0" presStyleCnt="8"/>
      <dgm:spPr/>
      <dgm:t>
        <a:bodyPr/>
        <a:lstStyle/>
        <a:p>
          <a:endParaRPr lang="zh-TW" altLang="en-US"/>
        </a:p>
      </dgm:t>
    </dgm:pt>
    <dgm:pt modelId="{79B9B4B0-8630-448E-9641-8D6C5FEABB3F}" type="pres">
      <dgm:prSet presAssocID="{CAD3900F-C828-4F88-B186-19A48A23AB2C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9236ED-54F5-476C-9ECE-764F47BCA69E}" type="pres">
      <dgm:prSet presAssocID="{CAD3900F-C828-4F88-B186-19A48A23AB2C}" presName="negativeSpace" presStyleCnt="0"/>
      <dgm:spPr/>
      <dgm:t>
        <a:bodyPr/>
        <a:lstStyle/>
        <a:p>
          <a:endParaRPr lang="zh-TW" altLang="en-US"/>
        </a:p>
      </dgm:t>
    </dgm:pt>
    <dgm:pt modelId="{43CC2237-B058-410B-80BA-E151C0EB2CC7}" type="pres">
      <dgm:prSet presAssocID="{CAD3900F-C828-4F88-B186-19A48A23AB2C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249072-733A-4198-BEC5-72C7311D198C}" type="pres">
      <dgm:prSet presAssocID="{454A7282-6F0E-4DD1-94B4-52B94AE672F5}" presName="spaceBetweenRectangles" presStyleCnt="0"/>
      <dgm:spPr/>
      <dgm:t>
        <a:bodyPr/>
        <a:lstStyle/>
        <a:p>
          <a:endParaRPr lang="zh-TW" altLang="en-US"/>
        </a:p>
      </dgm:t>
    </dgm:pt>
    <dgm:pt modelId="{09CC4A9B-91AE-4092-94C4-D08626105FFB}" type="pres">
      <dgm:prSet presAssocID="{B82E587D-FEAE-4891-A426-64C4330CE3F7}" presName="parentLin" presStyleCnt="0"/>
      <dgm:spPr/>
      <dgm:t>
        <a:bodyPr/>
        <a:lstStyle/>
        <a:p>
          <a:endParaRPr lang="zh-TW" altLang="en-US"/>
        </a:p>
      </dgm:t>
    </dgm:pt>
    <dgm:pt modelId="{7DEE4DAF-DAFA-4115-81F2-A261F70F09DF}" type="pres">
      <dgm:prSet presAssocID="{B82E587D-FEAE-4891-A426-64C4330CE3F7}" presName="parentLeftMargin" presStyleLbl="node1" presStyleIdx="0" presStyleCnt="8"/>
      <dgm:spPr/>
      <dgm:t>
        <a:bodyPr/>
        <a:lstStyle/>
        <a:p>
          <a:endParaRPr lang="zh-TW" altLang="en-US"/>
        </a:p>
      </dgm:t>
    </dgm:pt>
    <dgm:pt modelId="{811436E2-82BA-43F3-A698-09844BE4804B}" type="pres">
      <dgm:prSet presAssocID="{B82E587D-FEAE-4891-A426-64C4330CE3F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7C41B4-3487-4AC7-A2C0-080C767B1D85}" type="pres">
      <dgm:prSet presAssocID="{B82E587D-FEAE-4891-A426-64C4330CE3F7}" presName="negativeSpace" presStyleCnt="0"/>
      <dgm:spPr/>
      <dgm:t>
        <a:bodyPr/>
        <a:lstStyle/>
        <a:p>
          <a:endParaRPr lang="zh-TW" altLang="en-US"/>
        </a:p>
      </dgm:t>
    </dgm:pt>
    <dgm:pt modelId="{FFDAC66B-CC44-46F4-BCFB-9AD23A97C7CD}" type="pres">
      <dgm:prSet presAssocID="{B82E587D-FEAE-4891-A426-64C4330CE3F7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8EBC13-5E59-4167-A7DB-FBA0CB7D4FCA}" type="pres">
      <dgm:prSet presAssocID="{4B4BC07E-34B7-460A-835B-DA1502AC338D}" presName="spaceBetweenRectangles" presStyleCnt="0"/>
      <dgm:spPr/>
      <dgm:t>
        <a:bodyPr/>
        <a:lstStyle/>
        <a:p>
          <a:endParaRPr lang="zh-TW" altLang="en-US"/>
        </a:p>
      </dgm:t>
    </dgm:pt>
    <dgm:pt modelId="{EB1546E7-DCBC-4D3B-8CA7-3868B801CAB5}" type="pres">
      <dgm:prSet presAssocID="{8EB247A3-B0A9-4078-AFEE-C673A5883280}" presName="parentLin" presStyleCnt="0"/>
      <dgm:spPr/>
      <dgm:t>
        <a:bodyPr/>
        <a:lstStyle/>
        <a:p>
          <a:endParaRPr lang="zh-TW" altLang="en-US"/>
        </a:p>
      </dgm:t>
    </dgm:pt>
    <dgm:pt modelId="{AD58790F-EDCA-43D4-8BE5-8F8CCD8E7D5D}" type="pres">
      <dgm:prSet presAssocID="{8EB247A3-B0A9-4078-AFEE-C673A5883280}" presName="parentLeftMargin" presStyleLbl="node1" presStyleIdx="1" presStyleCnt="8"/>
      <dgm:spPr/>
      <dgm:t>
        <a:bodyPr/>
        <a:lstStyle/>
        <a:p>
          <a:endParaRPr lang="zh-TW" altLang="en-US"/>
        </a:p>
      </dgm:t>
    </dgm:pt>
    <dgm:pt modelId="{FF777FFD-8C79-44F4-A0D8-A4AB01AAFAD7}" type="pres">
      <dgm:prSet presAssocID="{8EB247A3-B0A9-4078-AFEE-C673A5883280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9F6930-BD4A-47EF-95AA-A3C21C1FFB2F}" type="pres">
      <dgm:prSet presAssocID="{8EB247A3-B0A9-4078-AFEE-C673A5883280}" presName="negativeSpace" presStyleCnt="0"/>
      <dgm:spPr/>
      <dgm:t>
        <a:bodyPr/>
        <a:lstStyle/>
        <a:p>
          <a:endParaRPr lang="zh-TW" altLang="en-US"/>
        </a:p>
      </dgm:t>
    </dgm:pt>
    <dgm:pt modelId="{BD0A5F79-97F6-4C94-B996-13098E9D735B}" type="pres">
      <dgm:prSet presAssocID="{8EB247A3-B0A9-4078-AFEE-C673A5883280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E38453-8959-4F0F-8B53-E2A64C46B1A2}" type="pres">
      <dgm:prSet presAssocID="{277AD7E4-4E32-4A8C-84A6-82C3655F7643}" presName="spaceBetweenRectangles" presStyleCnt="0"/>
      <dgm:spPr/>
      <dgm:t>
        <a:bodyPr/>
        <a:lstStyle/>
        <a:p>
          <a:endParaRPr lang="zh-TW" altLang="en-US"/>
        </a:p>
      </dgm:t>
    </dgm:pt>
    <dgm:pt modelId="{7F7C4161-0231-4159-B21E-8C4B92B92B92}" type="pres">
      <dgm:prSet presAssocID="{9F242EB0-E2AD-478F-A232-5DAF12287962}" presName="parentLin" presStyleCnt="0"/>
      <dgm:spPr/>
      <dgm:t>
        <a:bodyPr/>
        <a:lstStyle/>
        <a:p>
          <a:endParaRPr lang="zh-TW" altLang="en-US"/>
        </a:p>
      </dgm:t>
    </dgm:pt>
    <dgm:pt modelId="{12C9A76D-01C2-476D-9EE1-69D3090C69A8}" type="pres">
      <dgm:prSet presAssocID="{9F242EB0-E2AD-478F-A232-5DAF12287962}" presName="parentLeftMargin" presStyleLbl="node1" presStyleIdx="2" presStyleCnt="8"/>
      <dgm:spPr/>
      <dgm:t>
        <a:bodyPr/>
        <a:lstStyle/>
        <a:p>
          <a:endParaRPr lang="zh-TW" altLang="en-US"/>
        </a:p>
      </dgm:t>
    </dgm:pt>
    <dgm:pt modelId="{405FAC4C-E594-4664-B89C-25AF357AA5B5}" type="pres">
      <dgm:prSet presAssocID="{9F242EB0-E2AD-478F-A232-5DAF12287962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2FBF8A-6652-4882-805F-ECC05632E5F5}" type="pres">
      <dgm:prSet presAssocID="{9F242EB0-E2AD-478F-A232-5DAF12287962}" presName="negativeSpace" presStyleCnt="0"/>
      <dgm:spPr/>
      <dgm:t>
        <a:bodyPr/>
        <a:lstStyle/>
        <a:p>
          <a:endParaRPr lang="zh-TW" altLang="en-US"/>
        </a:p>
      </dgm:t>
    </dgm:pt>
    <dgm:pt modelId="{39D8D82B-CE77-4AC0-8738-ED4237C2F624}" type="pres">
      <dgm:prSet presAssocID="{9F242EB0-E2AD-478F-A232-5DAF12287962}" presName="childText" presStyleLbl="conFgAcc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E29EE1-333B-479E-B8FE-BDEE45BDC026}" type="pres">
      <dgm:prSet presAssocID="{D2CFF8C9-100E-4878-A9A1-BD91D47DF85F}" presName="spaceBetweenRectangles" presStyleCnt="0"/>
      <dgm:spPr/>
      <dgm:t>
        <a:bodyPr/>
        <a:lstStyle/>
        <a:p>
          <a:endParaRPr lang="zh-TW" altLang="en-US"/>
        </a:p>
      </dgm:t>
    </dgm:pt>
    <dgm:pt modelId="{C405A125-BD41-4600-ADE2-17A05A86212C}" type="pres">
      <dgm:prSet presAssocID="{D7FD90E5-511A-4910-AFA1-4BD414435967}" presName="parentLin" presStyleCnt="0"/>
      <dgm:spPr/>
      <dgm:t>
        <a:bodyPr/>
        <a:lstStyle/>
        <a:p>
          <a:endParaRPr lang="zh-TW" altLang="en-US"/>
        </a:p>
      </dgm:t>
    </dgm:pt>
    <dgm:pt modelId="{3B3E1AB2-7452-414D-A048-0D31FADEB887}" type="pres">
      <dgm:prSet presAssocID="{D7FD90E5-511A-4910-AFA1-4BD414435967}" presName="parentLeftMargin" presStyleLbl="node1" presStyleIdx="3" presStyleCnt="8"/>
      <dgm:spPr/>
      <dgm:t>
        <a:bodyPr/>
        <a:lstStyle/>
        <a:p>
          <a:endParaRPr lang="zh-TW" altLang="en-US"/>
        </a:p>
      </dgm:t>
    </dgm:pt>
    <dgm:pt modelId="{AC00AC44-2E76-4279-8DA2-848F3D97A980}" type="pres">
      <dgm:prSet presAssocID="{D7FD90E5-511A-4910-AFA1-4BD414435967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7662EB-7A88-4D34-B931-26C6F3EABFB9}" type="pres">
      <dgm:prSet presAssocID="{D7FD90E5-511A-4910-AFA1-4BD414435967}" presName="negativeSpace" presStyleCnt="0"/>
      <dgm:spPr/>
      <dgm:t>
        <a:bodyPr/>
        <a:lstStyle/>
        <a:p>
          <a:endParaRPr lang="zh-TW" altLang="en-US"/>
        </a:p>
      </dgm:t>
    </dgm:pt>
    <dgm:pt modelId="{0C7DA5F5-94E3-4FEA-91B5-31A02F1B5A2E}" type="pres">
      <dgm:prSet presAssocID="{D7FD90E5-511A-4910-AFA1-4BD414435967}" presName="childText" presStyleLbl="conFgAcc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CE5410-AF01-4E7E-9D2C-F55CD0D19183}" type="pres">
      <dgm:prSet presAssocID="{EDB9E2B9-D176-49DA-8470-DB52CB024527}" presName="spaceBetweenRectangles" presStyleCnt="0"/>
      <dgm:spPr/>
      <dgm:t>
        <a:bodyPr/>
        <a:lstStyle/>
        <a:p>
          <a:endParaRPr lang="zh-TW" altLang="en-US"/>
        </a:p>
      </dgm:t>
    </dgm:pt>
    <dgm:pt modelId="{293D9FC7-7AD2-4645-BAD1-107D2DBDBE32}" type="pres">
      <dgm:prSet presAssocID="{AEDA6A37-DDE5-4F8A-B520-FB5E621D1374}" presName="parentLin" presStyleCnt="0"/>
      <dgm:spPr/>
      <dgm:t>
        <a:bodyPr/>
        <a:lstStyle/>
        <a:p>
          <a:endParaRPr lang="zh-TW" altLang="en-US"/>
        </a:p>
      </dgm:t>
    </dgm:pt>
    <dgm:pt modelId="{4EFF9E7E-9510-4B1A-9E56-210CC28CD7EC}" type="pres">
      <dgm:prSet presAssocID="{AEDA6A37-DDE5-4F8A-B520-FB5E621D1374}" presName="parentLeftMargin" presStyleLbl="node1" presStyleIdx="4" presStyleCnt="8"/>
      <dgm:spPr/>
      <dgm:t>
        <a:bodyPr/>
        <a:lstStyle/>
        <a:p>
          <a:endParaRPr lang="zh-TW" altLang="en-US"/>
        </a:p>
      </dgm:t>
    </dgm:pt>
    <dgm:pt modelId="{D750E1B3-D656-4857-987B-F097D922B923}" type="pres">
      <dgm:prSet presAssocID="{AEDA6A37-DDE5-4F8A-B520-FB5E621D1374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2AC084-E038-4243-9DD0-DCEAEAA95FA5}" type="pres">
      <dgm:prSet presAssocID="{AEDA6A37-DDE5-4F8A-B520-FB5E621D1374}" presName="negativeSpace" presStyleCnt="0"/>
      <dgm:spPr/>
      <dgm:t>
        <a:bodyPr/>
        <a:lstStyle/>
        <a:p>
          <a:endParaRPr lang="zh-TW" altLang="en-US"/>
        </a:p>
      </dgm:t>
    </dgm:pt>
    <dgm:pt modelId="{FD7C5143-3632-44A1-96DA-6C60758B68F1}" type="pres">
      <dgm:prSet presAssocID="{AEDA6A37-DDE5-4F8A-B520-FB5E621D1374}" presName="childText" presStyleLbl="conFgAcc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EF57A7-32BF-4157-9D64-44B43B9B6796}" type="pres">
      <dgm:prSet presAssocID="{E9D9E9D3-0E69-4B89-A6D7-E292F3362DFA}" presName="spaceBetweenRectangles" presStyleCnt="0"/>
      <dgm:spPr/>
      <dgm:t>
        <a:bodyPr/>
        <a:lstStyle/>
        <a:p>
          <a:endParaRPr lang="zh-TW" altLang="en-US"/>
        </a:p>
      </dgm:t>
    </dgm:pt>
    <dgm:pt modelId="{87E00730-BA74-4F9C-A925-6DA5F7BB543E}" type="pres">
      <dgm:prSet presAssocID="{235E6A2C-B4D9-4879-801C-3555BA3BFEC1}" presName="parentLin" presStyleCnt="0"/>
      <dgm:spPr/>
      <dgm:t>
        <a:bodyPr/>
        <a:lstStyle/>
        <a:p>
          <a:endParaRPr lang="zh-TW" altLang="en-US"/>
        </a:p>
      </dgm:t>
    </dgm:pt>
    <dgm:pt modelId="{DB773ACF-551C-4BDF-8726-21E019C9A44E}" type="pres">
      <dgm:prSet presAssocID="{235E6A2C-B4D9-4879-801C-3555BA3BFEC1}" presName="parentLeftMargin" presStyleLbl="node1" presStyleIdx="5" presStyleCnt="8"/>
      <dgm:spPr/>
      <dgm:t>
        <a:bodyPr/>
        <a:lstStyle/>
        <a:p>
          <a:endParaRPr lang="zh-TW" altLang="en-US"/>
        </a:p>
      </dgm:t>
    </dgm:pt>
    <dgm:pt modelId="{F24D198E-1991-468D-B822-3B330FABE51B}" type="pres">
      <dgm:prSet presAssocID="{235E6A2C-B4D9-4879-801C-3555BA3BFEC1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E303C7-6AE5-466D-B1CD-299189096427}" type="pres">
      <dgm:prSet presAssocID="{235E6A2C-B4D9-4879-801C-3555BA3BFEC1}" presName="negativeSpace" presStyleCnt="0"/>
      <dgm:spPr/>
      <dgm:t>
        <a:bodyPr/>
        <a:lstStyle/>
        <a:p>
          <a:endParaRPr lang="zh-TW" altLang="en-US"/>
        </a:p>
      </dgm:t>
    </dgm:pt>
    <dgm:pt modelId="{2CA5F441-DF7E-483B-99BC-1876A471373C}" type="pres">
      <dgm:prSet presAssocID="{235E6A2C-B4D9-4879-801C-3555BA3BFEC1}" presName="childText" presStyleLbl="conFgAcc1" presStyleIdx="6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D8CDCB-5BCF-4C80-8BEA-3B98962913F4}" type="pres">
      <dgm:prSet presAssocID="{557F84EB-CEFE-4FA9-9DA9-FA82AFD95D93}" presName="spaceBetweenRectangles" presStyleCnt="0"/>
      <dgm:spPr/>
      <dgm:t>
        <a:bodyPr/>
        <a:lstStyle/>
        <a:p>
          <a:endParaRPr lang="zh-TW" altLang="en-US"/>
        </a:p>
      </dgm:t>
    </dgm:pt>
    <dgm:pt modelId="{8CFDDB94-FD9E-43D7-8B7F-7A1BC3857226}" type="pres">
      <dgm:prSet presAssocID="{98A0B302-65A7-4C39-BF85-85591603538F}" presName="parentLin" presStyleCnt="0"/>
      <dgm:spPr/>
      <dgm:t>
        <a:bodyPr/>
        <a:lstStyle/>
        <a:p>
          <a:endParaRPr lang="zh-TW" altLang="en-US"/>
        </a:p>
      </dgm:t>
    </dgm:pt>
    <dgm:pt modelId="{C358BA6D-60D5-4B92-BF80-91F54B42334F}" type="pres">
      <dgm:prSet presAssocID="{98A0B302-65A7-4C39-BF85-85591603538F}" presName="parentLeftMargin" presStyleLbl="node1" presStyleIdx="6" presStyleCnt="8"/>
      <dgm:spPr/>
      <dgm:t>
        <a:bodyPr/>
        <a:lstStyle/>
        <a:p>
          <a:endParaRPr lang="zh-TW" altLang="en-US"/>
        </a:p>
      </dgm:t>
    </dgm:pt>
    <dgm:pt modelId="{75C2395B-15F1-498E-9AB3-289D658F93FF}" type="pres">
      <dgm:prSet presAssocID="{98A0B302-65A7-4C39-BF85-85591603538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A03A46-54F8-41F3-9E18-8EDDB35F23A5}" type="pres">
      <dgm:prSet presAssocID="{98A0B302-65A7-4C39-BF85-85591603538F}" presName="negativeSpace" presStyleCnt="0"/>
      <dgm:spPr/>
      <dgm:t>
        <a:bodyPr/>
        <a:lstStyle/>
        <a:p>
          <a:endParaRPr lang="zh-TW" altLang="en-US"/>
        </a:p>
      </dgm:t>
    </dgm:pt>
    <dgm:pt modelId="{4D69A47C-419F-492F-8576-BB5CFE26705D}" type="pres">
      <dgm:prSet presAssocID="{98A0B302-65A7-4C39-BF85-85591603538F}" presName="childText" presStyleLbl="conFgAcc1" presStyleIdx="7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6793F90-E28C-4A8B-B1D4-067CA600695B}" srcId="{F0FD91E4-3CA5-45DF-AA03-CF347CE50AE3}" destId="{AEDA6A37-DDE5-4F8A-B520-FB5E621D1374}" srcOrd="5" destOrd="0" parTransId="{C791AFF3-4613-4DD1-BF7F-9345A916B901}" sibTransId="{E9D9E9D3-0E69-4B89-A6D7-E292F3362DFA}"/>
    <dgm:cxn modelId="{B5F9E04B-B0B9-4968-8FD1-F8F2354DC8F1}" type="presOf" srcId="{98A0B302-65A7-4C39-BF85-85591603538F}" destId="{75C2395B-15F1-498E-9AB3-289D658F93FF}" srcOrd="1" destOrd="0" presId="urn:microsoft.com/office/officeart/2005/8/layout/list1"/>
    <dgm:cxn modelId="{E28E638D-1E0A-4609-93B3-86128CA7D5DF}" srcId="{F0FD91E4-3CA5-45DF-AA03-CF347CE50AE3}" destId="{CAD3900F-C828-4F88-B186-19A48A23AB2C}" srcOrd="0" destOrd="0" parTransId="{FDC9F402-AFEB-4E1A-B9C2-DA335AAC8921}" sibTransId="{454A7282-6F0E-4DD1-94B4-52B94AE672F5}"/>
    <dgm:cxn modelId="{9B421DD4-DFA5-43E9-86E9-1F2E293C7230}" type="presOf" srcId="{9F242EB0-E2AD-478F-A232-5DAF12287962}" destId="{405FAC4C-E594-4664-B89C-25AF357AA5B5}" srcOrd="1" destOrd="0" presId="urn:microsoft.com/office/officeart/2005/8/layout/list1"/>
    <dgm:cxn modelId="{6FEEAB64-C7B6-462A-8A71-881B4095B42D}" srcId="{F0FD91E4-3CA5-45DF-AA03-CF347CE50AE3}" destId="{8EB247A3-B0A9-4078-AFEE-C673A5883280}" srcOrd="2" destOrd="0" parTransId="{9D47135F-83FB-4D9C-A9E5-648D60CBB21C}" sibTransId="{277AD7E4-4E32-4A8C-84A6-82C3655F7643}"/>
    <dgm:cxn modelId="{098C3ACA-8828-4605-9359-7EC8C3C3B4B1}" srcId="{F0FD91E4-3CA5-45DF-AA03-CF347CE50AE3}" destId="{98A0B302-65A7-4C39-BF85-85591603538F}" srcOrd="7" destOrd="0" parTransId="{8532C3CE-DE5B-4FC6-981C-FEEB7E5F2747}" sibTransId="{DF6B62DA-5DC9-4BE9-8B24-CBE0D001387D}"/>
    <dgm:cxn modelId="{00929F72-1FF4-4316-B0AD-3AEC3D41AD0B}" type="presOf" srcId="{9F242EB0-E2AD-478F-A232-5DAF12287962}" destId="{12C9A76D-01C2-476D-9EE1-69D3090C69A8}" srcOrd="0" destOrd="0" presId="urn:microsoft.com/office/officeart/2005/8/layout/list1"/>
    <dgm:cxn modelId="{0CD4E96E-0633-4A92-A01E-ABDC29F021DB}" type="presOf" srcId="{8EB247A3-B0A9-4078-AFEE-C673A5883280}" destId="{FF777FFD-8C79-44F4-A0D8-A4AB01AAFAD7}" srcOrd="1" destOrd="0" presId="urn:microsoft.com/office/officeart/2005/8/layout/list1"/>
    <dgm:cxn modelId="{CC35B9EB-9934-4680-BBE8-70E6742527B7}" type="presOf" srcId="{CAD3900F-C828-4F88-B186-19A48A23AB2C}" destId="{B163335F-613F-4BED-9F18-633EF19E4267}" srcOrd="0" destOrd="0" presId="urn:microsoft.com/office/officeart/2005/8/layout/list1"/>
    <dgm:cxn modelId="{44FB507D-8C85-4FBF-8D6B-C17D0642F86E}" type="presOf" srcId="{D7FD90E5-511A-4910-AFA1-4BD414435967}" destId="{3B3E1AB2-7452-414D-A048-0D31FADEB887}" srcOrd="0" destOrd="0" presId="urn:microsoft.com/office/officeart/2005/8/layout/list1"/>
    <dgm:cxn modelId="{FA53F4AC-CE7B-4388-AEBD-BB7C530C29FF}" type="presOf" srcId="{F0FD91E4-3CA5-45DF-AA03-CF347CE50AE3}" destId="{8E2AC51C-7B0A-42A6-9A0A-A9032D505D4E}" srcOrd="0" destOrd="0" presId="urn:microsoft.com/office/officeart/2005/8/layout/list1"/>
    <dgm:cxn modelId="{9AC0D4B7-3499-4D32-AF29-BA1D3ECFCA01}" type="presOf" srcId="{235E6A2C-B4D9-4879-801C-3555BA3BFEC1}" destId="{DB773ACF-551C-4BDF-8726-21E019C9A44E}" srcOrd="0" destOrd="0" presId="urn:microsoft.com/office/officeart/2005/8/layout/list1"/>
    <dgm:cxn modelId="{B2EDF06A-EC1A-4360-82ED-22D88E841FC7}" srcId="{F0FD91E4-3CA5-45DF-AA03-CF347CE50AE3}" destId="{9F242EB0-E2AD-478F-A232-5DAF12287962}" srcOrd="3" destOrd="0" parTransId="{0E465466-9CDB-4BD5-A63D-1B6B4316461D}" sibTransId="{D2CFF8C9-100E-4878-A9A1-BD91D47DF85F}"/>
    <dgm:cxn modelId="{7952D242-0BDC-4073-B003-8A0F89B37EC5}" type="presOf" srcId="{CAD3900F-C828-4F88-B186-19A48A23AB2C}" destId="{79B9B4B0-8630-448E-9641-8D6C5FEABB3F}" srcOrd="1" destOrd="0" presId="urn:microsoft.com/office/officeart/2005/8/layout/list1"/>
    <dgm:cxn modelId="{6C1CC161-C2EF-4E3E-8C17-F0AA197C971F}" srcId="{F0FD91E4-3CA5-45DF-AA03-CF347CE50AE3}" destId="{B82E587D-FEAE-4891-A426-64C4330CE3F7}" srcOrd="1" destOrd="0" parTransId="{8CFA934D-832A-4C0A-B10B-303B53303D8F}" sibTransId="{4B4BC07E-34B7-460A-835B-DA1502AC338D}"/>
    <dgm:cxn modelId="{43CA1912-CEB1-4DCA-B6DE-BFC191F29406}" srcId="{F0FD91E4-3CA5-45DF-AA03-CF347CE50AE3}" destId="{D7FD90E5-511A-4910-AFA1-4BD414435967}" srcOrd="4" destOrd="0" parTransId="{C681E8B2-78D4-4666-A4C1-3DC74892CEEF}" sibTransId="{EDB9E2B9-D176-49DA-8470-DB52CB024527}"/>
    <dgm:cxn modelId="{DC85692B-BEEC-4762-972D-C4230DAB03C9}" type="presOf" srcId="{AEDA6A37-DDE5-4F8A-B520-FB5E621D1374}" destId="{4EFF9E7E-9510-4B1A-9E56-210CC28CD7EC}" srcOrd="0" destOrd="0" presId="urn:microsoft.com/office/officeart/2005/8/layout/list1"/>
    <dgm:cxn modelId="{3E26DA1A-C4A2-4753-A297-9001BE26DE6B}" type="presOf" srcId="{B82E587D-FEAE-4891-A426-64C4330CE3F7}" destId="{7DEE4DAF-DAFA-4115-81F2-A261F70F09DF}" srcOrd="0" destOrd="0" presId="urn:microsoft.com/office/officeart/2005/8/layout/list1"/>
    <dgm:cxn modelId="{544A8937-397A-4982-BFCC-4E35433A4534}" type="presOf" srcId="{235E6A2C-B4D9-4879-801C-3555BA3BFEC1}" destId="{F24D198E-1991-468D-B822-3B330FABE51B}" srcOrd="1" destOrd="0" presId="urn:microsoft.com/office/officeart/2005/8/layout/list1"/>
    <dgm:cxn modelId="{14BD1BE3-531B-4CEB-A5D3-99149B171DB8}" type="presOf" srcId="{AEDA6A37-DDE5-4F8A-B520-FB5E621D1374}" destId="{D750E1B3-D656-4857-987B-F097D922B923}" srcOrd="1" destOrd="0" presId="urn:microsoft.com/office/officeart/2005/8/layout/list1"/>
    <dgm:cxn modelId="{4B029ED7-08E5-46BD-8C8A-2048BEE7A758}" type="presOf" srcId="{8EB247A3-B0A9-4078-AFEE-C673A5883280}" destId="{AD58790F-EDCA-43D4-8BE5-8F8CCD8E7D5D}" srcOrd="0" destOrd="0" presId="urn:microsoft.com/office/officeart/2005/8/layout/list1"/>
    <dgm:cxn modelId="{5E166708-4DD7-4C11-BC92-E54047FE84D9}" srcId="{F0FD91E4-3CA5-45DF-AA03-CF347CE50AE3}" destId="{235E6A2C-B4D9-4879-801C-3555BA3BFEC1}" srcOrd="6" destOrd="0" parTransId="{0425DC6E-755E-473D-BED8-E03B4DB307E6}" sibTransId="{557F84EB-CEFE-4FA9-9DA9-FA82AFD95D93}"/>
    <dgm:cxn modelId="{9EF3F542-9732-44BD-BF9F-BB4AB236E07C}" type="presOf" srcId="{D7FD90E5-511A-4910-AFA1-4BD414435967}" destId="{AC00AC44-2E76-4279-8DA2-848F3D97A980}" srcOrd="1" destOrd="0" presId="urn:microsoft.com/office/officeart/2005/8/layout/list1"/>
    <dgm:cxn modelId="{BF82E4B3-3F16-4339-82E1-9921C7444070}" type="presOf" srcId="{B82E587D-FEAE-4891-A426-64C4330CE3F7}" destId="{811436E2-82BA-43F3-A698-09844BE4804B}" srcOrd="1" destOrd="0" presId="urn:microsoft.com/office/officeart/2005/8/layout/list1"/>
    <dgm:cxn modelId="{D2378E72-23F9-495F-A40B-05DA0B39E006}" type="presOf" srcId="{98A0B302-65A7-4C39-BF85-85591603538F}" destId="{C358BA6D-60D5-4B92-BF80-91F54B42334F}" srcOrd="0" destOrd="0" presId="urn:microsoft.com/office/officeart/2005/8/layout/list1"/>
    <dgm:cxn modelId="{D9411B96-5C10-4338-864E-F4889FB0E867}" type="presParOf" srcId="{8E2AC51C-7B0A-42A6-9A0A-A9032D505D4E}" destId="{5B6C7D02-8B30-4CBA-BA2B-248A4EC2484B}" srcOrd="0" destOrd="0" presId="urn:microsoft.com/office/officeart/2005/8/layout/list1"/>
    <dgm:cxn modelId="{870E2979-84F2-4D8D-9AC8-E6ECF612BF23}" type="presParOf" srcId="{5B6C7D02-8B30-4CBA-BA2B-248A4EC2484B}" destId="{B163335F-613F-4BED-9F18-633EF19E4267}" srcOrd="0" destOrd="0" presId="urn:microsoft.com/office/officeart/2005/8/layout/list1"/>
    <dgm:cxn modelId="{4958AFF4-A317-48B8-83F8-47495A945C8E}" type="presParOf" srcId="{5B6C7D02-8B30-4CBA-BA2B-248A4EC2484B}" destId="{79B9B4B0-8630-448E-9641-8D6C5FEABB3F}" srcOrd="1" destOrd="0" presId="urn:microsoft.com/office/officeart/2005/8/layout/list1"/>
    <dgm:cxn modelId="{60BDABB0-A187-47FA-B98D-EC94CB0ADC03}" type="presParOf" srcId="{8E2AC51C-7B0A-42A6-9A0A-A9032D505D4E}" destId="{D99236ED-54F5-476C-9ECE-764F47BCA69E}" srcOrd="1" destOrd="0" presId="urn:microsoft.com/office/officeart/2005/8/layout/list1"/>
    <dgm:cxn modelId="{8A458DE1-99D3-44E1-8D25-C74CDFC85ADA}" type="presParOf" srcId="{8E2AC51C-7B0A-42A6-9A0A-A9032D505D4E}" destId="{43CC2237-B058-410B-80BA-E151C0EB2CC7}" srcOrd="2" destOrd="0" presId="urn:microsoft.com/office/officeart/2005/8/layout/list1"/>
    <dgm:cxn modelId="{B1092528-D889-4CDA-8FD4-3F86216D205C}" type="presParOf" srcId="{8E2AC51C-7B0A-42A6-9A0A-A9032D505D4E}" destId="{31249072-733A-4198-BEC5-72C7311D198C}" srcOrd="3" destOrd="0" presId="urn:microsoft.com/office/officeart/2005/8/layout/list1"/>
    <dgm:cxn modelId="{D37E6389-F94A-47C6-A87A-FD192DD04BF0}" type="presParOf" srcId="{8E2AC51C-7B0A-42A6-9A0A-A9032D505D4E}" destId="{09CC4A9B-91AE-4092-94C4-D08626105FFB}" srcOrd="4" destOrd="0" presId="urn:microsoft.com/office/officeart/2005/8/layout/list1"/>
    <dgm:cxn modelId="{DF5A64A2-41B2-49DB-94CD-573799DE1215}" type="presParOf" srcId="{09CC4A9B-91AE-4092-94C4-D08626105FFB}" destId="{7DEE4DAF-DAFA-4115-81F2-A261F70F09DF}" srcOrd="0" destOrd="0" presId="urn:microsoft.com/office/officeart/2005/8/layout/list1"/>
    <dgm:cxn modelId="{3F165CCE-5A0F-40CC-8989-22A30C92797E}" type="presParOf" srcId="{09CC4A9B-91AE-4092-94C4-D08626105FFB}" destId="{811436E2-82BA-43F3-A698-09844BE4804B}" srcOrd="1" destOrd="0" presId="urn:microsoft.com/office/officeart/2005/8/layout/list1"/>
    <dgm:cxn modelId="{1980597A-387F-4B6C-9DCA-31F14E3B9196}" type="presParOf" srcId="{8E2AC51C-7B0A-42A6-9A0A-A9032D505D4E}" destId="{A67C41B4-3487-4AC7-A2C0-080C767B1D85}" srcOrd="5" destOrd="0" presId="urn:microsoft.com/office/officeart/2005/8/layout/list1"/>
    <dgm:cxn modelId="{3498031E-A3B8-4CA9-BDE0-0F502B642067}" type="presParOf" srcId="{8E2AC51C-7B0A-42A6-9A0A-A9032D505D4E}" destId="{FFDAC66B-CC44-46F4-BCFB-9AD23A97C7CD}" srcOrd="6" destOrd="0" presId="urn:microsoft.com/office/officeart/2005/8/layout/list1"/>
    <dgm:cxn modelId="{5FC2AD07-64F8-45A7-B52A-4A9D910AD455}" type="presParOf" srcId="{8E2AC51C-7B0A-42A6-9A0A-A9032D505D4E}" destId="{238EBC13-5E59-4167-A7DB-FBA0CB7D4FCA}" srcOrd="7" destOrd="0" presId="urn:microsoft.com/office/officeart/2005/8/layout/list1"/>
    <dgm:cxn modelId="{9C560886-0CF3-460B-8508-498A871D9CAD}" type="presParOf" srcId="{8E2AC51C-7B0A-42A6-9A0A-A9032D505D4E}" destId="{EB1546E7-DCBC-4D3B-8CA7-3868B801CAB5}" srcOrd="8" destOrd="0" presId="urn:microsoft.com/office/officeart/2005/8/layout/list1"/>
    <dgm:cxn modelId="{3977002A-51C6-441F-BFAC-C989989DE44A}" type="presParOf" srcId="{EB1546E7-DCBC-4D3B-8CA7-3868B801CAB5}" destId="{AD58790F-EDCA-43D4-8BE5-8F8CCD8E7D5D}" srcOrd="0" destOrd="0" presId="urn:microsoft.com/office/officeart/2005/8/layout/list1"/>
    <dgm:cxn modelId="{E9CE530D-E9E8-477F-9A7D-E2BF15BD2EC7}" type="presParOf" srcId="{EB1546E7-DCBC-4D3B-8CA7-3868B801CAB5}" destId="{FF777FFD-8C79-44F4-A0D8-A4AB01AAFAD7}" srcOrd="1" destOrd="0" presId="urn:microsoft.com/office/officeart/2005/8/layout/list1"/>
    <dgm:cxn modelId="{C52A051B-480B-42DB-BDB8-F830C9E4A47D}" type="presParOf" srcId="{8E2AC51C-7B0A-42A6-9A0A-A9032D505D4E}" destId="{F79F6930-BD4A-47EF-95AA-A3C21C1FFB2F}" srcOrd="9" destOrd="0" presId="urn:microsoft.com/office/officeart/2005/8/layout/list1"/>
    <dgm:cxn modelId="{9749E9E5-6893-4DD6-8EA6-181DC367BA5C}" type="presParOf" srcId="{8E2AC51C-7B0A-42A6-9A0A-A9032D505D4E}" destId="{BD0A5F79-97F6-4C94-B996-13098E9D735B}" srcOrd="10" destOrd="0" presId="urn:microsoft.com/office/officeart/2005/8/layout/list1"/>
    <dgm:cxn modelId="{079A2DA8-B10F-47F0-AFE2-031C2EBCF321}" type="presParOf" srcId="{8E2AC51C-7B0A-42A6-9A0A-A9032D505D4E}" destId="{BCE38453-8959-4F0F-8B53-E2A64C46B1A2}" srcOrd="11" destOrd="0" presId="urn:microsoft.com/office/officeart/2005/8/layout/list1"/>
    <dgm:cxn modelId="{9C40F626-E24E-4072-A452-F285E7A79E98}" type="presParOf" srcId="{8E2AC51C-7B0A-42A6-9A0A-A9032D505D4E}" destId="{7F7C4161-0231-4159-B21E-8C4B92B92B92}" srcOrd="12" destOrd="0" presId="urn:microsoft.com/office/officeart/2005/8/layout/list1"/>
    <dgm:cxn modelId="{E2538B86-8A67-49BE-9485-21B76148C8C3}" type="presParOf" srcId="{7F7C4161-0231-4159-B21E-8C4B92B92B92}" destId="{12C9A76D-01C2-476D-9EE1-69D3090C69A8}" srcOrd="0" destOrd="0" presId="urn:microsoft.com/office/officeart/2005/8/layout/list1"/>
    <dgm:cxn modelId="{3AF9AADD-06A1-45D4-A33D-52BA5B35E812}" type="presParOf" srcId="{7F7C4161-0231-4159-B21E-8C4B92B92B92}" destId="{405FAC4C-E594-4664-B89C-25AF357AA5B5}" srcOrd="1" destOrd="0" presId="urn:microsoft.com/office/officeart/2005/8/layout/list1"/>
    <dgm:cxn modelId="{68F13D10-5D4A-4091-A39C-74185D3F428F}" type="presParOf" srcId="{8E2AC51C-7B0A-42A6-9A0A-A9032D505D4E}" destId="{912FBF8A-6652-4882-805F-ECC05632E5F5}" srcOrd="13" destOrd="0" presId="urn:microsoft.com/office/officeart/2005/8/layout/list1"/>
    <dgm:cxn modelId="{0EAA2B37-6BFC-42FB-9013-3307D8D54CE3}" type="presParOf" srcId="{8E2AC51C-7B0A-42A6-9A0A-A9032D505D4E}" destId="{39D8D82B-CE77-4AC0-8738-ED4237C2F624}" srcOrd="14" destOrd="0" presId="urn:microsoft.com/office/officeart/2005/8/layout/list1"/>
    <dgm:cxn modelId="{E234C68B-ACB0-401E-B764-9B515EE39C31}" type="presParOf" srcId="{8E2AC51C-7B0A-42A6-9A0A-A9032D505D4E}" destId="{91E29EE1-333B-479E-B8FE-BDEE45BDC026}" srcOrd="15" destOrd="0" presId="urn:microsoft.com/office/officeart/2005/8/layout/list1"/>
    <dgm:cxn modelId="{E04A3115-DD09-4075-95CC-29A6D85D64F2}" type="presParOf" srcId="{8E2AC51C-7B0A-42A6-9A0A-A9032D505D4E}" destId="{C405A125-BD41-4600-ADE2-17A05A86212C}" srcOrd="16" destOrd="0" presId="urn:microsoft.com/office/officeart/2005/8/layout/list1"/>
    <dgm:cxn modelId="{7E861D53-9EB8-458F-8DC3-562C8763EEC1}" type="presParOf" srcId="{C405A125-BD41-4600-ADE2-17A05A86212C}" destId="{3B3E1AB2-7452-414D-A048-0D31FADEB887}" srcOrd="0" destOrd="0" presId="urn:microsoft.com/office/officeart/2005/8/layout/list1"/>
    <dgm:cxn modelId="{4548151E-EDFD-48C5-8EA9-223166976392}" type="presParOf" srcId="{C405A125-BD41-4600-ADE2-17A05A86212C}" destId="{AC00AC44-2E76-4279-8DA2-848F3D97A980}" srcOrd="1" destOrd="0" presId="urn:microsoft.com/office/officeart/2005/8/layout/list1"/>
    <dgm:cxn modelId="{31AF5039-6EFD-4D7B-8240-DFA27843C0E2}" type="presParOf" srcId="{8E2AC51C-7B0A-42A6-9A0A-A9032D505D4E}" destId="{907662EB-7A88-4D34-B931-26C6F3EABFB9}" srcOrd="17" destOrd="0" presId="urn:microsoft.com/office/officeart/2005/8/layout/list1"/>
    <dgm:cxn modelId="{6D31380B-57BC-493C-9D52-9CA01B4C40B1}" type="presParOf" srcId="{8E2AC51C-7B0A-42A6-9A0A-A9032D505D4E}" destId="{0C7DA5F5-94E3-4FEA-91B5-31A02F1B5A2E}" srcOrd="18" destOrd="0" presId="urn:microsoft.com/office/officeart/2005/8/layout/list1"/>
    <dgm:cxn modelId="{DF46846E-C4FE-4FC5-9D54-B187B09285D8}" type="presParOf" srcId="{8E2AC51C-7B0A-42A6-9A0A-A9032D505D4E}" destId="{BBCE5410-AF01-4E7E-9D2C-F55CD0D19183}" srcOrd="19" destOrd="0" presId="urn:microsoft.com/office/officeart/2005/8/layout/list1"/>
    <dgm:cxn modelId="{36ADA031-5CDE-44A6-AE64-B4A8A70FBA55}" type="presParOf" srcId="{8E2AC51C-7B0A-42A6-9A0A-A9032D505D4E}" destId="{293D9FC7-7AD2-4645-BAD1-107D2DBDBE32}" srcOrd="20" destOrd="0" presId="urn:microsoft.com/office/officeart/2005/8/layout/list1"/>
    <dgm:cxn modelId="{D6ABABCC-9E89-48F8-9A75-B6B6DE5A22DC}" type="presParOf" srcId="{293D9FC7-7AD2-4645-BAD1-107D2DBDBE32}" destId="{4EFF9E7E-9510-4B1A-9E56-210CC28CD7EC}" srcOrd="0" destOrd="0" presId="urn:microsoft.com/office/officeart/2005/8/layout/list1"/>
    <dgm:cxn modelId="{631FB7CD-139C-4671-8525-656C153A3E3C}" type="presParOf" srcId="{293D9FC7-7AD2-4645-BAD1-107D2DBDBE32}" destId="{D750E1B3-D656-4857-987B-F097D922B923}" srcOrd="1" destOrd="0" presId="urn:microsoft.com/office/officeart/2005/8/layout/list1"/>
    <dgm:cxn modelId="{C54C13C1-78C8-4ED2-B051-65749A6AE381}" type="presParOf" srcId="{8E2AC51C-7B0A-42A6-9A0A-A9032D505D4E}" destId="{A32AC084-E038-4243-9DD0-DCEAEAA95FA5}" srcOrd="21" destOrd="0" presId="urn:microsoft.com/office/officeart/2005/8/layout/list1"/>
    <dgm:cxn modelId="{D5C13E2A-F04A-4371-8961-CA6CB4382F79}" type="presParOf" srcId="{8E2AC51C-7B0A-42A6-9A0A-A9032D505D4E}" destId="{FD7C5143-3632-44A1-96DA-6C60758B68F1}" srcOrd="22" destOrd="0" presId="urn:microsoft.com/office/officeart/2005/8/layout/list1"/>
    <dgm:cxn modelId="{63140FCB-7A9C-4186-BBC0-00EE8A5A8767}" type="presParOf" srcId="{8E2AC51C-7B0A-42A6-9A0A-A9032D505D4E}" destId="{D1EF57A7-32BF-4157-9D64-44B43B9B6796}" srcOrd="23" destOrd="0" presId="urn:microsoft.com/office/officeart/2005/8/layout/list1"/>
    <dgm:cxn modelId="{65E59F61-B97C-484F-8D30-6F03976DC9E0}" type="presParOf" srcId="{8E2AC51C-7B0A-42A6-9A0A-A9032D505D4E}" destId="{87E00730-BA74-4F9C-A925-6DA5F7BB543E}" srcOrd="24" destOrd="0" presId="urn:microsoft.com/office/officeart/2005/8/layout/list1"/>
    <dgm:cxn modelId="{1D4B165F-77DE-450F-81A8-A941AE84BF03}" type="presParOf" srcId="{87E00730-BA74-4F9C-A925-6DA5F7BB543E}" destId="{DB773ACF-551C-4BDF-8726-21E019C9A44E}" srcOrd="0" destOrd="0" presId="urn:microsoft.com/office/officeart/2005/8/layout/list1"/>
    <dgm:cxn modelId="{FCF545AC-F6F2-4D7C-BF16-CB9BC9AF2BD9}" type="presParOf" srcId="{87E00730-BA74-4F9C-A925-6DA5F7BB543E}" destId="{F24D198E-1991-468D-B822-3B330FABE51B}" srcOrd="1" destOrd="0" presId="urn:microsoft.com/office/officeart/2005/8/layout/list1"/>
    <dgm:cxn modelId="{40EF0DBC-2A8F-42E3-8DAE-02D6211926C2}" type="presParOf" srcId="{8E2AC51C-7B0A-42A6-9A0A-A9032D505D4E}" destId="{00E303C7-6AE5-466D-B1CD-299189096427}" srcOrd="25" destOrd="0" presId="urn:microsoft.com/office/officeart/2005/8/layout/list1"/>
    <dgm:cxn modelId="{4B002435-C13B-47B8-8C6E-24B72BECCD3D}" type="presParOf" srcId="{8E2AC51C-7B0A-42A6-9A0A-A9032D505D4E}" destId="{2CA5F441-DF7E-483B-99BC-1876A471373C}" srcOrd="26" destOrd="0" presId="urn:microsoft.com/office/officeart/2005/8/layout/list1"/>
    <dgm:cxn modelId="{1ED56035-A967-46F0-8969-E575F6557D7E}" type="presParOf" srcId="{8E2AC51C-7B0A-42A6-9A0A-A9032D505D4E}" destId="{A1D8CDCB-5BCF-4C80-8BEA-3B98962913F4}" srcOrd="27" destOrd="0" presId="urn:microsoft.com/office/officeart/2005/8/layout/list1"/>
    <dgm:cxn modelId="{67743B71-9817-477A-9CCF-1DEF7E8D89FF}" type="presParOf" srcId="{8E2AC51C-7B0A-42A6-9A0A-A9032D505D4E}" destId="{8CFDDB94-FD9E-43D7-8B7F-7A1BC3857226}" srcOrd="28" destOrd="0" presId="urn:microsoft.com/office/officeart/2005/8/layout/list1"/>
    <dgm:cxn modelId="{EBC267A8-CD98-4CC8-86D6-16577D86EB84}" type="presParOf" srcId="{8CFDDB94-FD9E-43D7-8B7F-7A1BC3857226}" destId="{C358BA6D-60D5-4B92-BF80-91F54B42334F}" srcOrd="0" destOrd="0" presId="urn:microsoft.com/office/officeart/2005/8/layout/list1"/>
    <dgm:cxn modelId="{7D86BD90-C1E0-417A-B41C-1C9AA3E5DE5A}" type="presParOf" srcId="{8CFDDB94-FD9E-43D7-8B7F-7A1BC3857226}" destId="{75C2395B-15F1-498E-9AB3-289D658F93FF}" srcOrd="1" destOrd="0" presId="urn:microsoft.com/office/officeart/2005/8/layout/list1"/>
    <dgm:cxn modelId="{8B4B29F9-5119-4511-9C25-1385652051AC}" type="presParOf" srcId="{8E2AC51C-7B0A-42A6-9A0A-A9032D505D4E}" destId="{F4A03A46-54F8-41F3-9E18-8EDDB35F23A5}" srcOrd="29" destOrd="0" presId="urn:microsoft.com/office/officeart/2005/8/layout/list1"/>
    <dgm:cxn modelId="{9270213B-9ECB-4D0E-A08B-08F7B053E323}" type="presParOf" srcId="{8E2AC51C-7B0A-42A6-9A0A-A9032D505D4E}" destId="{4D69A47C-419F-492F-8576-BB5CFE26705D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A7450F7E-866F-49D4-8932-49301D95AAEF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創文</a:t>
          </a:r>
        </a:p>
      </dgm:t>
    </dgm:pt>
    <dgm:pt modelId="{56BF3996-A1C3-4C4B-AA2E-85920F0942A3}" type="parTrans" cxnId="{48120DE3-B9CC-4C0E-9CB2-D0A39C2F63B7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8666C1A-A4BE-4438-9734-71AF3C8B6C01}" type="sibTrans" cxnId="{48120DE3-B9CC-4C0E-9CB2-D0A39C2F63B7}">
      <dgm:prSet/>
      <dgm:spPr/>
      <dgm:t>
        <a:bodyPr/>
        <a:lstStyle/>
        <a:p>
          <a:endParaRPr lang="zh-TW" altLang="en-US" sz="24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DA4253C-F85B-4EAD-AD99-35839CA843F7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來文簽辦</a:t>
          </a:r>
        </a:p>
      </dgm:t>
    </dgm:pt>
    <dgm:pt modelId="{F548CF44-465E-43D9-859A-523916E2BF4E}" type="parTrans" cxnId="{FCF93414-E8BC-492D-BB5B-BD361D57844E}">
      <dgm:prSet/>
      <dgm:spPr/>
      <dgm:t>
        <a:bodyPr/>
        <a:lstStyle/>
        <a:p>
          <a:endParaRPr lang="zh-TW" altLang="en-US" b="1"/>
        </a:p>
      </dgm:t>
    </dgm:pt>
    <dgm:pt modelId="{F4C9770E-F578-4BD2-A2F3-E9D526523644}" type="sibTrans" cxnId="{FCF93414-E8BC-492D-BB5B-BD361D57844E}">
      <dgm:prSet/>
      <dgm:spPr/>
      <dgm:t>
        <a:bodyPr/>
        <a:lstStyle/>
        <a:p>
          <a:endParaRPr lang="zh-TW" altLang="en-US" b="1"/>
        </a:p>
      </dgm:t>
    </dgm:pt>
    <dgm:pt modelId="{2B05DE15-C165-43ED-A881-8A871ABDFE10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檔號及詞庫</a:t>
          </a:r>
        </a:p>
      </dgm:t>
    </dgm:pt>
    <dgm:pt modelId="{D2A77C74-26B2-4814-A35A-4261F2CD5091}" type="parTrans" cxnId="{4B422F9A-75C3-4B87-B778-4A5930129A5B}">
      <dgm:prSet/>
      <dgm:spPr/>
      <dgm:t>
        <a:bodyPr/>
        <a:lstStyle/>
        <a:p>
          <a:endParaRPr lang="zh-TW" altLang="en-US" b="1"/>
        </a:p>
      </dgm:t>
    </dgm:pt>
    <dgm:pt modelId="{02218483-5A23-467E-8C2A-D5690FD8A61A}" type="sibTrans" cxnId="{4B422F9A-75C3-4B87-B778-4A5930129A5B}">
      <dgm:prSet/>
      <dgm:spPr/>
      <dgm:t>
        <a:bodyPr/>
        <a:lstStyle/>
        <a:p>
          <a:endParaRPr lang="zh-TW" altLang="en-US" b="1"/>
        </a:p>
      </dgm:t>
    </dgm:pt>
    <dgm:pt modelId="{A0EFC218-CD4D-4112-8D64-590981CCFEA4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併辦作業</a:t>
          </a:r>
        </a:p>
      </dgm:t>
    </dgm:pt>
    <dgm:pt modelId="{1CD6B095-9A2E-4028-849E-F7D5910DA7FB}" type="parTrans" cxnId="{BE8ACE46-7123-4217-A509-90C8B814D12F}">
      <dgm:prSet/>
      <dgm:spPr/>
      <dgm:t>
        <a:bodyPr/>
        <a:lstStyle/>
        <a:p>
          <a:endParaRPr lang="zh-TW" altLang="en-US" b="1"/>
        </a:p>
      </dgm:t>
    </dgm:pt>
    <dgm:pt modelId="{044F754D-FF76-4456-B7D6-556EF56F85AA}" type="sibTrans" cxnId="{BE8ACE46-7123-4217-A509-90C8B814D12F}">
      <dgm:prSet/>
      <dgm:spPr/>
      <dgm:t>
        <a:bodyPr/>
        <a:lstStyle/>
        <a:p>
          <a:endParaRPr lang="zh-TW" altLang="en-US" b="1"/>
        </a:p>
      </dgm:t>
    </dgm:pt>
    <dgm:pt modelId="{9371732F-23A6-49B3-8F37-A13D5F17F590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行文機關及通訊錄</a:t>
          </a:r>
        </a:p>
      </dgm:t>
    </dgm:pt>
    <dgm:pt modelId="{2CE34045-33FE-4629-B0A6-4DA83BDE6DD0}" type="parTrans" cxnId="{86B97577-64AD-4906-ABEE-CC09F51EED64}">
      <dgm:prSet/>
      <dgm:spPr/>
      <dgm:t>
        <a:bodyPr/>
        <a:lstStyle/>
        <a:p>
          <a:endParaRPr lang="zh-TW" altLang="en-US" b="1"/>
        </a:p>
      </dgm:t>
    </dgm:pt>
    <dgm:pt modelId="{13459992-2911-410F-A5DC-E21C52183238}" type="sibTrans" cxnId="{86B97577-64AD-4906-ABEE-CC09F51EED64}">
      <dgm:prSet/>
      <dgm:spPr/>
      <dgm:t>
        <a:bodyPr/>
        <a:lstStyle/>
        <a:p>
          <a:endParaRPr lang="zh-TW" altLang="en-US" b="1"/>
        </a:p>
      </dgm:t>
    </dgm:pt>
    <dgm:pt modelId="{417EB0C4-0775-4255-828E-47C0366038E6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</a:rPr>
            <a:t>另存、匯出及取號</a:t>
          </a:r>
        </a:p>
      </dgm:t>
    </dgm:pt>
    <dgm:pt modelId="{A6884C51-E6AB-4916-AAD5-B4690F5BF52A}" type="parTrans" cxnId="{284DAC84-6726-44E1-98F8-C8527337822A}">
      <dgm:prSet/>
      <dgm:spPr/>
      <dgm:t>
        <a:bodyPr/>
        <a:lstStyle/>
        <a:p>
          <a:endParaRPr lang="zh-TW" altLang="en-US" b="1"/>
        </a:p>
      </dgm:t>
    </dgm:pt>
    <dgm:pt modelId="{89342AB9-F1F0-4342-BA17-168AB5B97A0C}" type="sibTrans" cxnId="{284DAC84-6726-44E1-98F8-C8527337822A}">
      <dgm:prSet/>
      <dgm:spPr/>
      <dgm:t>
        <a:bodyPr/>
        <a:lstStyle/>
        <a:p>
          <a:endParaRPr lang="zh-TW" altLang="en-US" b="1"/>
        </a:p>
      </dgm:t>
    </dgm:pt>
    <dgm:pt modelId="{87D93A1C-9D5B-4779-8537-38E234971908}">
      <dgm:prSet phldrT="[文字]" custT="1"/>
      <dgm:spPr/>
      <dgm:t>
        <a:bodyPr/>
        <a:lstStyle/>
        <a:p>
          <a:r>
            <a:rPr lang="zh-TW" altLang="en-US" sz="2400" b="1">
              <a:solidFill>
                <a:schemeClr val="tx1">
                  <a:lumMod val="85000"/>
                  <a:lumOff val="15000"/>
                </a:schemeClr>
              </a:solidFill>
            </a:rPr>
            <a:t>附件管理</a:t>
          </a:r>
          <a:endParaRPr lang="zh-TW" altLang="en-US" sz="2400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73930FD-CE83-496E-9640-3F6397C36349}" type="parTrans" cxnId="{D78E6712-81A5-48DF-8853-C27BD479B23D}">
      <dgm:prSet/>
      <dgm:spPr/>
      <dgm:t>
        <a:bodyPr/>
        <a:lstStyle/>
        <a:p>
          <a:endParaRPr lang="zh-TW" altLang="en-US"/>
        </a:p>
      </dgm:t>
    </dgm:pt>
    <dgm:pt modelId="{13F594C4-968F-41EE-BCE9-659463D0A744}" type="sibTrans" cxnId="{D78E6712-81A5-48DF-8853-C27BD479B23D}">
      <dgm:prSet/>
      <dgm:spPr/>
      <dgm:t>
        <a:bodyPr/>
        <a:lstStyle/>
        <a:p>
          <a:endParaRPr lang="zh-TW" altLang="en-US"/>
        </a:p>
      </dgm:t>
    </dgm:pt>
    <dgm:pt modelId="{C5AD8D13-BC93-42F4-97E4-9E3FC8AF4974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合併列印</a:t>
          </a:r>
          <a:endParaRPr lang="zh-TW" altLang="en-US" sz="2400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3483FCC-27E7-4671-9FD2-7E2617D74643}" type="parTrans" cxnId="{7764CEA3-9907-461E-B559-E1AF119446C0}">
      <dgm:prSet/>
      <dgm:spPr/>
      <dgm:t>
        <a:bodyPr/>
        <a:lstStyle/>
        <a:p>
          <a:endParaRPr lang="zh-TW" altLang="en-US"/>
        </a:p>
      </dgm:t>
    </dgm:pt>
    <dgm:pt modelId="{D7D8A0E9-E5B2-414A-99AD-A40912D7475F}" type="sibTrans" cxnId="{7764CEA3-9907-461E-B559-E1AF119446C0}">
      <dgm:prSet/>
      <dgm:spPr/>
      <dgm:t>
        <a:bodyPr/>
        <a:lstStyle/>
        <a:p>
          <a:endParaRPr lang="zh-TW" altLang="en-US"/>
        </a:p>
      </dgm:t>
    </dgm:pt>
    <dgm:pt modelId="{95B6C2D1-27DF-4413-BED0-77D3AEF7F654}" type="pres">
      <dgm:prSet presAssocID="{F0FD91E4-3CA5-45DF-AA03-CF347CE50A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722549C-CA96-44DC-9A73-613DB3242187}" type="pres">
      <dgm:prSet presAssocID="{A7450F7E-866F-49D4-8932-49301D95AAEF}" presName="parentLin" presStyleCnt="0"/>
      <dgm:spPr/>
    </dgm:pt>
    <dgm:pt modelId="{F30362D2-75F1-4C10-A495-6B55127F7C0D}" type="pres">
      <dgm:prSet presAssocID="{A7450F7E-866F-49D4-8932-49301D95AAEF}" presName="parentLeftMargin" presStyleLbl="node1" presStyleIdx="0" presStyleCnt="8"/>
      <dgm:spPr/>
      <dgm:t>
        <a:bodyPr/>
        <a:lstStyle/>
        <a:p>
          <a:endParaRPr lang="zh-TW" altLang="en-US"/>
        </a:p>
      </dgm:t>
    </dgm:pt>
    <dgm:pt modelId="{EAB31844-D4EC-4E58-9AF7-D8D6E8F7CAD0}" type="pres">
      <dgm:prSet presAssocID="{A7450F7E-866F-49D4-8932-49301D95AAEF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1BCE77-72DF-4BC9-A52E-81E79618B84B}" type="pres">
      <dgm:prSet presAssocID="{A7450F7E-866F-49D4-8932-49301D95AAEF}" presName="negativeSpace" presStyleCnt="0"/>
      <dgm:spPr/>
    </dgm:pt>
    <dgm:pt modelId="{08B45A5F-B51C-42B4-BE2E-91EB21318BEB}" type="pres">
      <dgm:prSet presAssocID="{A7450F7E-866F-49D4-8932-49301D95AAEF}" presName="childText" presStyleLbl="conFgAcc1" presStyleIdx="0" presStyleCnt="8">
        <dgm:presLayoutVars>
          <dgm:bulletEnabled val="1"/>
        </dgm:presLayoutVars>
      </dgm:prSet>
      <dgm:spPr/>
    </dgm:pt>
    <dgm:pt modelId="{7A717D69-FB38-4793-9DEC-A94320DEB8EB}" type="pres">
      <dgm:prSet presAssocID="{E8666C1A-A4BE-4438-9734-71AF3C8B6C01}" presName="spaceBetweenRectangles" presStyleCnt="0"/>
      <dgm:spPr/>
    </dgm:pt>
    <dgm:pt modelId="{78C258AA-1BF8-4E39-894A-1C8D7D13295A}" type="pres">
      <dgm:prSet presAssocID="{6DA4253C-F85B-4EAD-AD99-35839CA843F7}" presName="parentLin" presStyleCnt="0"/>
      <dgm:spPr/>
    </dgm:pt>
    <dgm:pt modelId="{61B05BAD-1C75-4E51-B95E-D13E3C977696}" type="pres">
      <dgm:prSet presAssocID="{6DA4253C-F85B-4EAD-AD99-35839CA843F7}" presName="parentLeftMargin" presStyleLbl="node1" presStyleIdx="0" presStyleCnt="8"/>
      <dgm:spPr/>
      <dgm:t>
        <a:bodyPr/>
        <a:lstStyle/>
        <a:p>
          <a:endParaRPr lang="zh-TW" altLang="en-US"/>
        </a:p>
      </dgm:t>
    </dgm:pt>
    <dgm:pt modelId="{3CAA79E7-7A9A-4A98-BD3A-20F70DDA60F6}" type="pres">
      <dgm:prSet presAssocID="{6DA4253C-F85B-4EAD-AD99-35839CA843F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E65333-0326-46F0-8E5C-B77BCAF888B5}" type="pres">
      <dgm:prSet presAssocID="{6DA4253C-F85B-4EAD-AD99-35839CA843F7}" presName="negativeSpace" presStyleCnt="0"/>
      <dgm:spPr/>
    </dgm:pt>
    <dgm:pt modelId="{95A359EB-4725-4404-AF60-DFC5B4C3B020}" type="pres">
      <dgm:prSet presAssocID="{6DA4253C-F85B-4EAD-AD99-35839CA843F7}" presName="childText" presStyleLbl="conFgAcc1" presStyleIdx="1" presStyleCnt="8">
        <dgm:presLayoutVars>
          <dgm:bulletEnabled val="1"/>
        </dgm:presLayoutVars>
      </dgm:prSet>
      <dgm:spPr/>
    </dgm:pt>
    <dgm:pt modelId="{92B2F6D1-3BB6-40E7-AE89-C07315E7E0C9}" type="pres">
      <dgm:prSet presAssocID="{F4C9770E-F578-4BD2-A2F3-E9D526523644}" presName="spaceBetweenRectangles" presStyleCnt="0"/>
      <dgm:spPr/>
    </dgm:pt>
    <dgm:pt modelId="{37BA52F3-C2A2-4048-99A9-32E5F8D704CC}" type="pres">
      <dgm:prSet presAssocID="{2B05DE15-C165-43ED-A881-8A871ABDFE10}" presName="parentLin" presStyleCnt="0"/>
      <dgm:spPr/>
    </dgm:pt>
    <dgm:pt modelId="{11FF7E26-FCD0-4D4D-96E6-77F5B234E3C4}" type="pres">
      <dgm:prSet presAssocID="{2B05DE15-C165-43ED-A881-8A871ABDFE10}" presName="parentLeftMargin" presStyleLbl="node1" presStyleIdx="1" presStyleCnt="8"/>
      <dgm:spPr/>
      <dgm:t>
        <a:bodyPr/>
        <a:lstStyle/>
        <a:p>
          <a:endParaRPr lang="zh-TW" altLang="en-US"/>
        </a:p>
      </dgm:t>
    </dgm:pt>
    <dgm:pt modelId="{01B7E631-8C06-41F3-B937-CF7845D0AAE6}" type="pres">
      <dgm:prSet presAssocID="{2B05DE15-C165-43ED-A881-8A871ABDFE10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3737AB-8CC2-4854-B87D-F3D9689D57D6}" type="pres">
      <dgm:prSet presAssocID="{2B05DE15-C165-43ED-A881-8A871ABDFE10}" presName="negativeSpace" presStyleCnt="0"/>
      <dgm:spPr/>
    </dgm:pt>
    <dgm:pt modelId="{E68BBED6-5F3C-415B-8621-CCF5DB348A1D}" type="pres">
      <dgm:prSet presAssocID="{2B05DE15-C165-43ED-A881-8A871ABDFE10}" presName="childText" presStyleLbl="conFgAcc1" presStyleIdx="2" presStyleCnt="8">
        <dgm:presLayoutVars>
          <dgm:bulletEnabled val="1"/>
        </dgm:presLayoutVars>
      </dgm:prSet>
      <dgm:spPr/>
    </dgm:pt>
    <dgm:pt modelId="{B1BE5735-3418-44C7-A28A-607F524D573B}" type="pres">
      <dgm:prSet presAssocID="{02218483-5A23-467E-8C2A-D5690FD8A61A}" presName="spaceBetweenRectangles" presStyleCnt="0"/>
      <dgm:spPr/>
    </dgm:pt>
    <dgm:pt modelId="{140A7492-FDB5-4734-A2EB-3CE62C20C192}" type="pres">
      <dgm:prSet presAssocID="{9371732F-23A6-49B3-8F37-A13D5F17F590}" presName="parentLin" presStyleCnt="0"/>
      <dgm:spPr/>
    </dgm:pt>
    <dgm:pt modelId="{17CDD474-D450-457A-905E-4B93E9C52EA8}" type="pres">
      <dgm:prSet presAssocID="{9371732F-23A6-49B3-8F37-A13D5F17F590}" presName="parentLeftMargin" presStyleLbl="node1" presStyleIdx="2" presStyleCnt="8"/>
      <dgm:spPr/>
      <dgm:t>
        <a:bodyPr/>
        <a:lstStyle/>
        <a:p>
          <a:endParaRPr lang="zh-TW" altLang="en-US"/>
        </a:p>
      </dgm:t>
    </dgm:pt>
    <dgm:pt modelId="{177F68B5-A640-4BB7-B596-74B27654899D}" type="pres">
      <dgm:prSet presAssocID="{9371732F-23A6-49B3-8F37-A13D5F17F590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F9A946-14B8-4ABF-9D40-995F6963DD75}" type="pres">
      <dgm:prSet presAssocID="{9371732F-23A6-49B3-8F37-A13D5F17F590}" presName="negativeSpace" presStyleCnt="0"/>
      <dgm:spPr/>
    </dgm:pt>
    <dgm:pt modelId="{2821E88E-129D-483A-81E1-9D54AEA8A584}" type="pres">
      <dgm:prSet presAssocID="{9371732F-23A6-49B3-8F37-A13D5F17F590}" presName="childText" presStyleLbl="conFgAcc1" presStyleIdx="3" presStyleCnt="8">
        <dgm:presLayoutVars>
          <dgm:bulletEnabled val="1"/>
        </dgm:presLayoutVars>
      </dgm:prSet>
      <dgm:spPr/>
    </dgm:pt>
    <dgm:pt modelId="{68129322-172C-41A4-83B4-746FE1D1CF12}" type="pres">
      <dgm:prSet presAssocID="{13459992-2911-410F-A5DC-E21C52183238}" presName="spaceBetweenRectangles" presStyleCnt="0"/>
      <dgm:spPr/>
    </dgm:pt>
    <dgm:pt modelId="{546BE97A-9B19-4CBE-9375-60977F0C3BEC}" type="pres">
      <dgm:prSet presAssocID="{C5AD8D13-BC93-42F4-97E4-9E3FC8AF4974}" presName="parentLin" presStyleCnt="0"/>
      <dgm:spPr/>
    </dgm:pt>
    <dgm:pt modelId="{4DAEBABC-BD77-478E-A944-2B0EC2DEDEE9}" type="pres">
      <dgm:prSet presAssocID="{C5AD8D13-BC93-42F4-97E4-9E3FC8AF4974}" presName="parentLeftMargin" presStyleLbl="node1" presStyleIdx="3" presStyleCnt="8"/>
      <dgm:spPr/>
      <dgm:t>
        <a:bodyPr/>
        <a:lstStyle/>
        <a:p>
          <a:endParaRPr lang="zh-TW" altLang="en-US"/>
        </a:p>
      </dgm:t>
    </dgm:pt>
    <dgm:pt modelId="{34414BC7-971E-4B33-85A1-EE83A6EADBE5}" type="pres">
      <dgm:prSet presAssocID="{C5AD8D13-BC93-42F4-97E4-9E3FC8AF4974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2E7191-2E10-42B8-BA79-58E12CC3CADC}" type="pres">
      <dgm:prSet presAssocID="{C5AD8D13-BC93-42F4-97E4-9E3FC8AF4974}" presName="negativeSpace" presStyleCnt="0"/>
      <dgm:spPr/>
    </dgm:pt>
    <dgm:pt modelId="{BB0EF887-004D-4E18-96B0-945A3D0BFD30}" type="pres">
      <dgm:prSet presAssocID="{C5AD8D13-BC93-42F4-97E4-9E3FC8AF4974}" presName="childText" presStyleLbl="conFgAcc1" presStyleIdx="4" presStyleCnt="8">
        <dgm:presLayoutVars>
          <dgm:bulletEnabled val="1"/>
        </dgm:presLayoutVars>
      </dgm:prSet>
      <dgm:spPr/>
    </dgm:pt>
    <dgm:pt modelId="{5B06E03E-5732-4BB4-A274-0DA2BCEE98BF}" type="pres">
      <dgm:prSet presAssocID="{D7D8A0E9-E5B2-414A-99AD-A40912D7475F}" presName="spaceBetweenRectangles" presStyleCnt="0"/>
      <dgm:spPr/>
    </dgm:pt>
    <dgm:pt modelId="{867B4DDC-3149-47EB-A955-0772E03A151D}" type="pres">
      <dgm:prSet presAssocID="{417EB0C4-0775-4255-828E-47C0366038E6}" presName="parentLin" presStyleCnt="0"/>
      <dgm:spPr/>
    </dgm:pt>
    <dgm:pt modelId="{70ED8AF5-92B8-46CF-8FD5-533355B1C98B}" type="pres">
      <dgm:prSet presAssocID="{417EB0C4-0775-4255-828E-47C0366038E6}" presName="parentLeftMargin" presStyleLbl="node1" presStyleIdx="4" presStyleCnt="8"/>
      <dgm:spPr/>
      <dgm:t>
        <a:bodyPr/>
        <a:lstStyle/>
        <a:p>
          <a:endParaRPr lang="zh-TW" altLang="en-US"/>
        </a:p>
      </dgm:t>
    </dgm:pt>
    <dgm:pt modelId="{ACEA8998-0960-4B56-8583-5465D9030F53}" type="pres">
      <dgm:prSet presAssocID="{417EB0C4-0775-4255-828E-47C0366038E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D073AF-0B43-42F8-B545-F79E2C1DD123}" type="pres">
      <dgm:prSet presAssocID="{417EB0C4-0775-4255-828E-47C0366038E6}" presName="negativeSpace" presStyleCnt="0"/>
      <dgm:spPr/>
    </dgm:pt>
    <dgm:pt modelId="{28E07D76-41BF-439E-A88B-2B77DBB08D74}" type="pres">
      <dgm:prSet presAssocID="{417EB0C4-0775-4255-828E-47C0366038E6}" presName="childText" presStyleLbl="conFgAcc1" presStyleIdx="5" presStyleCnt="8">
        <dgm:presLayoutVars>
          <dgm:bulletEnabled val="1"/>
        </dgm:presLayoutVars>
      </dgm:prSet>
      <dgm:spPr/>
    </dgm:pt>
    <dgm:pt modelId="{31DA33BC-1424-4FC9-A300-447CF52EDDAF}" type="pres">
      <dgm:prSet presAssocID="{89342AB9-F1F0-4342-BA17-168AB5B97A0C}" presName="spaceBetweenRectangles" presStyleCnt="0"/>
      <dgm:spPr/>
    </dgm:pt>
    <dgm:pt modelId="{42A3CC4E-A6F1-4C50-9C72-69C384DB5EC6}" type="pres">
      <dgm:prSet presAssocID="{87D93A1C-9D5B-4779-8537-38E234971908}" presName="parentLin" presStyleCnt="0"/>
      <dgm:spPr/>
    </dgm:pt>
    <dgm:pt modelId="{6C390C0C-3CDC-4294-8415-5B9A866EB1CD}" type="pres">
      <dgm:prSet presAssocID="{87D93A1C-9D5B-4779-8537-38E234971908}" presName="parentLeftMargin" presStyleLbl="node1" presStyleIdx="5" presStyleCnt="8"/>
      <dgm:spPr/>
      <dgm:t>
        <a:bodyPr/>
        <a:lstStyle/>
        <a:p>
          <a:endParaRPr lang="zh-TW" altLang="en-US"/>
        </a:p>
      </dgm:t>
    </dgm:pt>
    <dgm:pt modelId="{C6966AD2-0412-4F39-A64B-506167DDBCF7}" type="pres">
      <dgm:prSet presAssocID="{87D93A1C-9D5B-4779-8537-38E234971908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F5AB44-3EF1-44BB-9931-C172AC85E126}" type="pres">
      <dgm:prSet presAssocID="{87D93A1C-9D5B-4779-8537-38E234971908}" presName="negativeSpace" presStyleCnt="0"/>
      <dgm:spPr/>
    </dgm:pt>
    <dgm:pt modelId="{50DDD50D-ECA0-4417-8B69-3372C75AF38F}" type="pres">
      <dgm:prSet presAssocID="{87D93A1C-9D5B-4779-8537-38E234971908}" presName="childText" presStyleLbl="conFgAcc1" presStyleIdx="6" presStyleCnt="8">
        <dgm:presLayoutVars>
          <dgm:bulletEnabled val="1"/>
        </dgm:presLayoutVars>
      </dgm:prSet>
      <dgm:spPr/>
    </dgm:pt>
    <dgm:pt modelId="{1AADDAF9-3D43-456E-9648-4F61B76BA084}" type="pres">
      <dgm:prSet presAssocID="{13F594C4-968F-41EE-BCE9-659463D0A744}" presName="spaceBetweenRectangles" presStyleCnt="0"/>
      <dgm:spPr/>
    </dgm:pt>
    <dgm:pt modelId="{477F6A86-CC1D-420A-B13D-3D9E4C484C54}" type="pres">
      <dgm:prSet presAssocID="{A0EFC218-CD4D-4112-8D64-590981CCFEA4}" presName="parentLin" presStyleCnt="0"/>
      <dgm:spPr/>
    </dgm:pt>
    <dgm:pt modelId="{F41F7362-FAD1-4A4E-B417-4D3259533D44}" type="pres">
      <dgm:prSet presAssocID="{A0EFC218-CD4D-4112-8D64-590981CCFEA4}" presName="parentLeftMargin" presStyleLbl="node1" presStyleIdx="6" presStyleCnt="8"/>
      <dgm:spPr/>
      <dgm:t>
        <a:bodyPr/>
        <a:lstStyle/>
        <a:p>
          <a:endParaRPr lang="zh-TW" altLang="en-US"/>
        </a:p>
      </dgm:t>
    </dgm:pt>
    <dgm:pt modelId="{76D09446-916D-43B7-A6F4-84B358BB8A17}" type="pres">
      <dgm:prSet presAssocID="{A0EFC218-CD4D-4112-8D64-590981CCFEA4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243F08-1A96-4985-B6AF-33B360BC4162}" type="pres">
      <dgm:prSet presAssocID="{A0EFC218-CD4D-4112-8D64-590981CCFEA4}" presName="negativeSpace" presStyleCnt="0"/>
      <dgm:spPr/>
    </dgm:pt>
    <dgm:pt modelId="{708C496E-1C59-4828-8913-7BC0E721A599}" type="pres">
      <dgm:prSet presAssocID="{A0EFC218-CD4D-4112-8D64-590981CCFEA4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D78E6712-81A5-48DF-8853-C27BD479B23D}" srcId="{F0FD91E4-3CA5-45DF-AA03-CF347CE50AE3}" destId="{87D93A1C-9D5B-4779-8537-38E234971908}" srcOrd="6" destOrd="0" parTransId="{D73930FD-CE83-496E-9640-3F6397C36349}" sibTransId="{13F594C4-968F-41EE-BCE9-659463D0A744}"/>
    <dgm:cxn modelId="{A527001A-00AB-4C35-BB86-61CECCBE074D}" type="presOf" srcId="{C5AD8D13-BC93-42F4-97E4-9E3FC8AF4974}" destId="{34414BC7-971E-4B33-85A1-EE83A6EADBE5}" srcOrd="1" destOrd="0" presId="urn:microsoft.com/office/officeart/2005/8/layout/list1"/>
    <dgm:cxn modelId="{86B97577-64AD-4906-ABEE-CC09F51EED64}" srcId="{F0FD91E4-3CA5-45DF-AA03-CF347CE50AE3}" destId="{9371732F-23A6-49B3-8F37-A13D5F17F590}" srcOrd="3" destOrd="0" parTransId="{2CE34045-33FE-4629-B0A6-4DA83BDE6DD0}" sibTransId="{13459992-2911-410F-A5DC-E21C52183238}"/>
    <dgm:cxn modelId="{7FE5978A-ECEF-4FA5-9969-89D7E1715017}" type="presOf" srcId="{9371732F-23A6-49B3-8F37-A13D5F17F590}" destId="{17CDD474-D450-457A-905E-4B93E9C52EA8}" srcOrd="0" destOrd="0" presId="urn:microsoft.com/office/officeart/2005/8/layout/list1"/>
    <dgm:cxn modelId="{9C960649-1C50-48E6-BCF9-A2411B94DEC2}" type="presOf" srcId="{F0FD91E4-3CA5-45DF-AA03-CF347CE50AE3}" destId="{95B6C2D1-27DF-4413-BED0-77D3AEF7F654}" srcOrd="0" destOrd="0" presId="urn:microsoft.com/office/officeart/2005/8/layout/list1"/>
    <dgm:cxn modelId="{533B8A78-89F3-4974-B147-325A8FE8AE95}" type="presOf" srcId="{87D93A1C-9D5B-4779-8537-38E234971908}" destId="{6C390C0C-3CDC-4294-8415-5B9A866EB1CD}" srcOrd="0" destOrd="0" presId="urn:microsoft.com/office/officeart/2005/8/layout/list1"/>
    <dgm:cxn modelId="{432CBFED-C839-41DF-9F1F-2675F1FC9B1B}" type="presOf" srcId="{9371732F-23A6-49B3-8F37-A13D5F17F590}" destId="{177F68B5-A640-4BB7-B596-74B27654899D}" srcOrd="1" destOrd="0" presId="urn:microsoft.com/office/officeart/2005/8/layout/list1"/>
    <dgm:cxn modelId="{FCF93414-E8BC-492D-BB5B-BD361D57844E}" srcId="{F0FD91E4-3CA5-45DF-AA03-CF347CE50AE3}" destId="{6DA4253C-F85B-4EAD-AD99-35839CA843F7}" srcOrd="1" destOrd="0" parTransId="{F548CF44-465E-43D9-859A-523916E2BF4E}" sibTransId="{F4C9770E-F578-4BD2-A2F3-E9D526523644}"/>
    <dgm:cxn modelId="{EF4B018D-FDC9-4714-A63A-D006428DB869}" type="presOf" srcId="{417EB0C4-0775-4255-828E-47C0366038E6}" destId="{70ED8AF5-92B8-46CF-8FD5-533355B1C98B}" srcOrd="0" destOrd="0" presId="urn:microsoft.com/office/officeart/2005/8/layout/list1"/>
    <dgm:cxn modelId="{BDFD1FB3-5E3C-4870-A36F-1FBCF039AC7E}" type="presOf" srcId="{C5AD8D13-BC93-42F4-97E4-9E3FC8AF4974}" destId="{4DAEBABC-BD77-478E-A944-2B0EC2DEDEE9}" srcOrd="0" destOrd="0" presId="urn:microsoft.com/office/officeart/2005/8/layout/list1"/>
    <dgm:cxn modelId="{10441621-ED43-429D-B1AC-52B4AB829058}" type="presOf" srcId="{2B05DE15-C165-43ED-A881-8A871ABDFE10}" destId="{01B7E631-8C06-41F3-B937-CF7845D0AAE6}" srcOrd="1" destOrd="0" presId="urn:microsoft.com/office/officeart/2005/8/layout/list1"/>
    <dgm:cxn modelId="{B6E31291-1E22-415C-BDBE-7B2E172AC4EE}" type="presOf" srcId="{A7450F7E-866F-49D4-8932-49301D95AAEF}" destId="{F30362D2-75F1-4C10-A495-6B55127F7C0D}" srcOrd="0" destOrd="0" presId="urn:microsoft.com/office/officeart/2005/8/layout/list1"/>
    <dgm:cxn modelId="{48120DE3-B9CC-4C0E-9CB2-D0A39C2F63B7}" srcId="{F0FD91E4-3CA5-45DF-AA03-CF347CE50AE3}" destId="{A7450F7E-866F-49D4-8932-49301D95AAEF}" srcOrd="0" destOrd="0" parTransId="{56BF3996-A1C3-4C4B-AA2E-85920F0942A3}" sibTransId="{E8666C1A-A4BE-4438-9734-71AF3C8B6C01}"/>
    <dgm:cxn modelId="{284DAC84-6726-44E1-98F8-C8527337822A}" srcId="{F0FD91E4-3CA5-45DF-AA03-CF347CE50AE3}" destId="{417EB0C4-0775-4255-828E-47C0366038E6}" srcOrd="5" destOrd="0" parTransId="{A6884C51-E6AB-4916-AAD5-B4690F5BF52A}" sibTransId="{89342AB9-F1F0-4342-BA17-168AB5B97A0C}"/>
    <dgm:cxn modelId="{A5F9C6DE-AA8F-4ED7-976E-C3DCE43C7E42}" type="presOf" srcId="{A7450F7E-866F-49D4-8932-49301D95AAEF}" destId="{EAB31844-D4EC-4E58-9AF7-D8D6E8F7CAD0}" srcOrd="1" destOrd="0" presId="urn:microsoft.com/office/officeart/2005/8/layout/list1"/>
    <dgm:cxn modelId="{BE8ACE46-7123-4217-A509-90C8B814D12F}" srcId="{F0FD91E4-3CA5-45DF-AA03-CF347CE50AE3}" destId="{A0EFC218-CD4D-4112-8D64-590981CCFEA4}" srcOrd="7" destOrd="0" parTransId="{1CD6B095-9A2E-4028-849E-F7D5910DA7FB}" sibTransId="{044F754D-FF76-4456-B7D6-556EF56F85AA}"/>
    <dgm:cxn modelId="{2DF6F45F-A29B-4584-8DC9-5442C1F2ABD0}" type="presOf" srcId="{2B05DE15-C165-43ED-A881-8A871ABDFE10}" destId="{11FF7E26-FCD0-4D4D-96E6-77F5B234E3C4}" srcOrd="0" destOrd="0" presId="urn:microsoft.com/office/officeart/2005/8/layout/list1"/>
    <dgm:cxn modelId="{E3E5296F-D9EE-439A-913A-63915714C9E9}" type="presOf" srcId="{417EB0C4-0775-4255-828E-47C0366038E6}" destId="{ACEA8998-0960-4B56-8583-5465D9030F53}" srcOrd="1" destOrd="0" presId="urn:microsoft.com/office/officeart/2005/8/layout/list1"/>
    <dgm:cxn modelId="{4B422F9A-75C3-4B87-B778-4A5930129A5B}" srcId="{F0FD91E4-3CA5-45DF-AA03-CF347CE50AE3}" destId="{2B05DE15-C165-43ED-A881-8A871ABDFE10}" srcOrd="2" destOrd="0" parTransId="{D2A77C74-26B2-4814-A35A-4261F2CD5091}" sibTransId="{02218483-5A23-467E-8C2A-D5690FD8A61A}"/>
    <dgm:cxn modelId="{6A45341D-7AD3-48DB-A496-C85133E28D99}" type="presOf" srcId="{87D93A1C-9D5B-4779-8537-38E234971908}" destId="{C6966AD2-0412-4F39-A64B-506167DDBCF7}" srcOrd="1" destOrd="0" presId="urn:microsoft.com/office/officeart/2005/8/layout/list1"/>
    <dgm:cxn modelId="{4935AA21-9864-44F8-98FE-1F95354189D7}" type="presOf" srcId="{6DA4253C-F85B-4EAD-AD99-35839CA843F7}" destId="{61B05BAD-1C75-4E51-B95E-D13E3C977696}" srcOrd="0" destOrd="0" presId="urn:microsoft.com/office/officeart/2005/8/layout/list1"/>
    <dgm:cxn modelId="{ADDE36AD-F215-4E8D-BE60-4FA227B79099}" type="presOf" srcId="{6DA4253C-F85B-4EAD-AD99-35839CA843F7}" destId="{3CAA79E7-7A9A-4A98-BD3A-20F70DDA60F6}" srcOrd="1" destOrd="0" presId="urn:microsoft.com/office/officeart/2005/8/layout/list1"/>
    <dgm:cxn modelId="{D944FD88-6760-4F55-86D9-741AF616692B}" type="presOf" srcId="{A0EFC218-CD4D-4112-8D64-590981CCFEA4}" destId="{76D09446-916D-43B7-A6F4-84B358BB8A17}" srcOrd="1" destOrd="0" presId="urn:microsoft.com/office/officeart/2005/8/layout/list1"/>
    <dgm:cxn modelId="{7764CEA3-9907-461E-B559-E1AF119446C0}" srcId="{F0FD91E4-3CA5-45DF-AA03-CF347CE50AE3}" destId="{C5AD8D13-BC93-42F4-97E4-9E3FC8AF4974}" srcOrd="4" destOrd="0" parTransId="{D3483FCC-27E7-4671-9FD2-7E2617D74643}" sibTransId="{D7D8A0E9-E5B2-414A-99AD-A40912D7475F}"/>
    <dgm:cxn modelId="{D5FE9CB3-A632-4733-BD65-5715FC1B2376}" type="presOf" srcId="{A0EFC218-CD4D-4112-8D64-590981CCFEA4}" destId="{F41F7362-FAD1-4A4E-B417-4D3259533D44}" srcOrd="0" destOrd="0" presId="urn:microsoft.com/office/officeart/2005/8/layout/list1"/>
    <dgm:cxn modelId="{354444F5-8CA2-4242-9A41-2462056F8B43}" type="presParOf" srcId="{95B6C2D1-27DF-4413-BED0-77D3AEF7F654}" destId="{B722549C-CA96-44DC-9A73-613DB3242187}" srcOrd="0" destOrd="0" presId="urn:microsoft.com/office/officeart/2005/8/layout/list1"/>
    <dgm:cxn modelId="{60B25097-808B-4117-ABD0-C293E386DA0B}" type="presParOf" srcId="{B722549C-CA96-44DC-9A73-613DB3242187}" destId="{F30362D2-75F1-4C10-A495-6B55127F7C0D}" srcOrd="0" destOrd="0" presId="urn:microsoft.com/office/officeart/2005/8/layout/list1"/>
    <dgm:cxn modelId="{4BF53EAE-79E9-4269-B94B-269CFF309B47}" type="presParOf" srcId="{B722549C-CA96-44DC-9A73-613DB3242187}" destId="{EAB31844-D4EC-4E58-9AF7-D8D6E8F7CAD0}" srcOrd="1" destOrd="0" presId="urn:microsoft.com/office/officeart/2005/8/layout/list1"/>
    <dgm:cxn modelId="{7AA072F8-C579-4EE4-B1FB-CE08E82BDB2E}" type="presParOf" srcId="{95B6C2D1-27DF-4413-BED0-77D3AEF7F654}" destId="{DB1BCE77-72DF-4BC9-A52E-81E79618B84B}" srcOrd="1" destOrd="0" presId="urn:microsoft.com/office/officeart/2005/8/layout/list1"/>
    <dgm:cxn modelId="{1B4CB0E5-75F9-4B34-AD2F-D7F2A1B14846}" type="presParOf" srcId="{95B6C2D1-27DF-4413-BED0-77D3AEF7F654}" destId="{08B45A5F-B51C-42B4-BE2E-91EB21318BEB}" srcOrd="2" destOrd="0" presId="urn:microsoft.com/office/officeart/2005/8/layout/list1"/>
    <dgm:cxn modelId="{78B81FB5-9B6B-40D2-A2A1-C013DDCFB8A8}" type="presParOf" srcId="{95B6C2D1-27DF-4413-BED0-77D3AEF7F654}" destId="{7A717D69-FB38-4793-9DEC-A94320DEB8EB}" srcOrd="3" destOrd="0" presId="urn:microsoft.com/office/officeart/2005/8/layout/list1"/>
    <dgm:cxn modelId="{B2B4261F-9A69-45A6-8686-384E6225ACD0}" type="presParOf" srcId="{95B6C2D1-27DF-4413-BED0-77D3AEF7F654}" destId="{78C258AA-1BF8-4E39-894A-1C8D7D13295A}" srcOrd="4" destOrd="0" presId="urn:microsoft.com/office/officeart/2005/8/layout/list1"/>
    <dgm:cxn modelId="{1872C632-8DF8-4772-93D7-E5C111419D10}" type="presParOf" srcId="{78C258AA-1BF8-4E39-894A-1C8D7D13295A}" destId="{61B05BAD-1C75-4E51-B95E-D13E3C977696}" srcOrd="0" destOrd="0" presId="urn:microsoft.com/office/officeart/2005/8/layout/list1"/>
    <dgm:cxn modelId="{D33ACF35-AB2D-4C93-81D5-6AEB1C9E1AB3}" type="presParOf" srcId="{78C258AA-1BF8-4E39-894A-1C8D7D13295A}" destId="{3CAA79E7-7A9A-4A98-BD3A-20F70DDA60F6}" srcOrd="1" destOrd="0" presId="urn:microsoft.com/office/officeart/2005/8/layout/list1"/>
    <dgm:cxn modelId="{810F763B-EA3A-494A-ACAC-8EE0547F3E5A}" type="presParOf" srcId="{95B6C2D1-27DF-4413-BED0-77D3AEF7F654}" destId="{07E65333-0326-46F0-8E5C-B77BCAF888B5}" srcOrd="5" destOrd="0" presId="urn:microsoft.com/office/officeart/2005/8/layout/list1"/>
    <dgm:cxn modelId="{F98CBDA5-FFD7-4B05-BC14-644A4EFEB501}" type="presParOf" srcId="{95B6C2D1-27DF-4413-BED0-77D3AEF7F654}" destId="{95A359EB-4725-4404-AF60-DFC5B4C3B020}" srcOrd="6" destOrd="0" presId="urn:microsoft.com/office/officeart/2005/8/layout/list1"/>
    <dgm:cxn modelId="{32FF6497-2FF0-4507-979D-63DD2594CA6B}" type="presParOf" srcId="{95B6C2D1-27DF-4413-BED0-77D3AEF7F654}" destId="{92B2F6D1-3BB6-40E7-AE89-C07315E7E0C9}" srcOrd="7" destOrd="0" presId="urn:microsoft.com/office/officeart/2005/8/layout/list1"/>
    <dgm:cxn modelId="{619893D6-9229-43A7-A562-D1C13B3F3801}" type="presParOf" srcId="{95B6C2D1-27DF-4413-BED0-77D3AEF7F654}" destId="{37BA52F3-C2A2-4048-99A9-32E5F8D704CC}" srcOrd="8" destOrd="0" presId="urn:microsoft.com/office/officeart/2005/8/layout/list1"/>
    <dgm:cxn modelId="{CB212D9A-696B-4BC5-BA6E-BC66C1937523}" type="presParOf" srcId="{37BA52F3-C2A2-4048-99A9-32E5F8D704CC}" destId="{11FF7E26-FCD0-4D4D-96E6-77F5B234E3C4}" srcOrd="0" destOrd="0" presId="urn:microsoft.com/office/officeart/2005/8/layout/list1"/>
    <dgm:cxn modelId="{0DD95085-4B49-48D6-824E-D18F8FACE139}" type="presParOf" srcId="{37BA52F3-C2A2-4048-99A9-32E5F8D704CC}" destId="{01B7E631-8C06-41F3-B937-CF7845D0AAE6}" srcOrd="1" destOrd="0" presId="urn:microsoft.com/office/officeart/2005/8/layout/list1"/>
    <dgm:cxn modelId="{DB175255-E5E2-4629-A20B-9640E44A3C58}" type="presParOf" srcId="{95B6C2D1-27DF-4413-BED0-77D3AEF7F654}" destId="{433737AB-8CC2-4854-B87D-F3D9689D57D6}" srcOrd="9" destOrd="0" presId="urn:microsoft.com/office/officeart/2005/8/layout/list1"/>
    <dgm:cxn modelId="{6F290F6D-0E1F-4568-9FF0-59CE1AECDD30}" type="presParOf" srcId="{95B6C2D1-27DF-4413-BED0-77D3AEF7F654}" destId="{E68BBED6-5F3C-415B-8621-CCF5DB348A1D}" srcOrd="10" destOrd="0" presId="urn:microsoft.com/office/officeart/2005/8/layout/list1"/>
    <dgm:cxn modelId="{0D3FD93B-F744-4CB8-9BB1-F1A2C62E1D4B}" type="presParOf" srcId="{95B6C2D1-27DF-4413-BED0-77D3AEF7F654}" destId="{B1BE5735-3418-44C7-A28A-607F524D573B}" srcOrd="11" destOrd="0" presId="urn:microsoft.com/office/officeart/2005/8/layout/list1"/>
    <dgm:cxn modelId="{A783768A-461A-49D4-82F3-9D1336AD34E8}" type="presParOf" srcId="{95B6C2D1-27DF-4413-BED0-77D3AEF7F654}" destId="{140A7492-FDB5-4734-A2EB-3CE62C20C192}" srcOrd="12" destOrd="0" presId="urn:microsoft.com/office/officeart/2005/8/layout/list1"/>
    <dgm:cxn modelId="{85B4C7D8-B525-40A5-A85A-91E34E64AAF4}" type="presParOf" srcId="{140A7492-FDB5-4734-A2EB-3CE62C20C192}" destId="{17CDD474-D450-457A-905E-4B93E9C52EA8}" srcOrd="0" destOrd="0" presId="urn:microsoft.com/office/officeart/2005/8/layout/list1"/>
    <dgm:cxn modelId="{286F69A1-4490-4290-B90E-892E431546D0}" type="presParOf" srcId="{140A7492-FDB5-4734-A2EB-3CE62C20C192}" destId="{177F68B5-A640-4BB7-B596-74B27654899D}" srcOrd="1" destOrd="0" presId="urn:microsoft.com/office/officeart/2005/8/layout/list1"/>
    <dgm:cxn modelId="{C1A43C56-5340-43BE-8674-F67A73D05FFF}" type="presParOf" srcId="{95B6C2D1-27DF-4413-BED0-77D3AEF7F654}" destId="{16F9A946-14B8-4ABF-9D40-995F6963DD75}" srcOrd="13" destOrd="0" presId="urn:microsoft.com/office/officeart/2005/8/layout/list1"/>
    <dgm:cxn modelId="{80E5553F-C3B7-443D-92AA-34376F668947}" type="presParOf" srcId="{95B6C2D1-27DF-4413-BED0-77D3AEF7F654}" destId="{2821E88E-129D-483A-81E1-9D54AEA8A584}" srcOrd="14" destOrd="0" presId="urn:microsoft.com/office/officeart/2005/8/layout/list1"/>
    <dgm:cxn modelId="{AC51C464-BBE6-4835-B6EE-4D539BBA1CAA}" type="presParOf" srcId="{95B6C2D1-27DF-4413-BED0-77D3AEF7F654}" destId="{68129322-172C-41A4-83B4-746FE1D1CF12}" srcOrd="15" destOrd="0" presId="urn:microsoft.com/office/officeart/2005/8/layout/list1"/>
    <dgm:cxn modelId="{1C0F7B30-4D0E-41C8-AA16-C25A08DD0F19}" type="presParOf" srcId="{95B6C2D1-27DF-4413-BED0-77D3AEF7F654}" destId="{546BE97A-9B19-4CBE-9375-60977F0C3BEC}" srcOrd="16" destOrd="0" presId="urn:microsoft.com/office/officeart/2005/8/layout/list1"/>
    <dgm:cxn modelId="{2565381A-A40A-4C6F-9AE0-1B7E269D1110}" type="presParOf" srcId="{546BE97A-9B19-4CBE-9375-60977F0C3BEC}" destId="{4DAEBABC-BD77-478E-A944-2B0EC2DEDEE9}" srcOrd="0" destOrd="0" presId="urn:microsoft.com/office/officeart/2005/8/layout/list1"/>
    <dgm:cxn modelId="{2E4C916F-3D0D-4D4D-83F4-C5E0B4D8EA94}" type="presParOf" srcId="{546BE97A-9B19-4CBE-9375-60977F0C3BEC}" destId="{34414BC7-971E-4B33-85A1-EE83A6EADBE5}" srcOrd="1" destOrd="0" presId="urn:microsoft.com/office/officeart/2005/8/layout/list1"/>
    <dgm:cxn modelId="{190E017C-E355-4E1A-A764-136E4E636A23}" type="presParOf" srcId="{95B6C2D1-27DF-4413-BED0-77D3AEF7F654}" destId="{992E7191-2E10-42B8-BA79-58E12CC3CADC}" srcOrd="17" destOrd="0" presId="urn:microsoft.com/office/officeart/2005/8/layout/list1"/>
    <dgm:cxn modelId="{C3D46F86-D35B-47A5-90D6-DEE9D8BF269F}" type="presParOf" srcId="{95B6C2D1-27DF-4413-BED0-77D3AEF7F654}" destId="{BB0EF887-004D-4E18-96B0-945A3D0BFD30}" srcOrd="18" destOrd="0" presId="urn:microsoft.com/office/officeart/2005/8/layout/list1"/>
    <dgm:cxn modelId="{DF2E6FB3-D863-414E-855B-E59DCFC16BD5}" type="presParOf" srcId="{95B6C2D1-27DF-4413-BED0-77D3AEF7F654}" destId="{5B06E03E-5732-4BB4-A274-0DA2BCEE98BF}" srcOrd="19" destOrd="0" presId="urn:microsoft.com/office/officeart/2005/8/layout/list1"/>
    <dgm:cxn modelId="{A54ADBC8-D26F-4813-83AB-2972C84AD134}" type="presParOf" srcId="{95B6C2D1-27DF-4413-BED0-77D3AEF7F654}" destId="{867B4DDC-3149-47EB-A955-0772E03A151D}" srcOrd="20" destOrd="0" presId="urn:microsoft.com/office/officeart/2005/8/layout/list1"/>
    <dgm:cxn modelId="{863382A2-7F6E-4596-AA32-BB49184EE82C}" type="presParOf" srcId="{867B4DDC-3149-47EB-A955-0772E03A151D}" destId="{70ED8AF5-92B8-46CF-8FD5-533355B1C98B}" srcOrd="0" destOrd="0" presId="urn:microsoft.com/office/officeart/2005/8/layout/list1"/>
    <dgm:cxn modelId="{0706341E-C454-47D4-8908-96F06C7CF563}" type="presParOf" srcId="{867B4DDC-3149-47EB-A955-0772E03A151D}" destId="{ACEA8998-0960-4B56-8583-5465D9030F53}" srcOrd="1" destOrd="0" presId="urn:microsoft.com/office/officeart/2005/8/layout/list1"/>
    <dgm:cxn modelId="{10D74763-16AE-4F22-9F5C-41D2AA302601}" type="presParOf" srcId="{95B6C2D1-27DF-4413-BED0-77D3AEF7F654}" destId="{9DD073AF-0B43-42F8-B545-F79E2C1DD123}" srcOrd="21" destOrd="0" presId="urn:microsoft.com/office/officeart/2005/8/layout/list1"/>
    <dgm:cxn modelId="{10C1E525-8E8C-4229-B08C-00AC2611CCDD}" type="presParOf" srcId="{95B6C2D1-27DF-4413-BED0-77D3AEF7F654}" destId="{28E07D76-41BF-439E-A88B-2B77DBB08D74}" srcOrd="22" destOrd="0" presId="urn:microsoft.com/office/officeart/2005/8/layout/list1"/>
    <dgm:cxn modelId="{A5168536-5485-4ABA-A22F-761003EE7B2F}" type="presParOf" srcId="{95B6C2D1-27DF-4413-BED0-77D3AEF7F654}" destId="{31DA33BC-1424-4FC9-A300-447CF52EDDAF}" srcOrd="23" destOrd="0" presId="urn:microsoft.com/office/officeart/2005/8/layout/list1"/>
    <dgm:cxn modelId="{A32BA32E-8CD5-4C3C-B6A6-6C33965C981D}" type="presParOf" srcId="{95B6C2D1-27DF-4413-BED0-77D3AEF7F654}" destId="{42A3CC4E-A6F1-4C50-9C72-69C384DB5EC6}" srcOrd="24" destOrd="0" presId="urn:microsoft.com/office/officeart/2005/8/layout/list1"/>
    <dgm:cxn modelId="{464D6860-E72E-419D-A7E6-29F8D196977A}" type="presParOf" srcId="{42A3CC4E-A6F1-4C50-9C72-69C384DB5EC6}" destId="{6C390C0C-3CDC-4294-8415-5B9A866EB1CD}" srcOrd="0" destOrd="0" presId="urn:microsoft.com/office/officeart/2005/8/layout/list1"/>
    <dgm:cxn modelId="{8955FB1F-FDBF-4860-AF1B-B05D59620EE0}" type="presParOf" srcId="{42A3CC4E-A6F1-4C50-9C72-69C384DB5EC6}" destId="{C6966AD2-0412-4F39-A64B-506167DDBCF7}" srcOrd="1" destOrd="0" presId="urn:microsoft.com/office/officeart/2005/8/layout/list1"/>
    <dgm:cxn modelId="{42684ACA-ACA4-4F4E-8B4D-B6513397BF6B}" type="presParOf" srcId="{95B6C2D1-27DF-4413-BED0-77D3AEF7F654}" destId="{FDF5AB44-3EF1-44BB-9931-C172AC85E126}" srcOrd="25" destOrd="0" presId="urn:microsoft.com/office/officeart/2005/8/layout/list1"/>
    <dgm:cxn modelId="{FCD72DF5-49D8-4813-BBEA-CB8E354D80EA}" type="presParOf" srcId="{95B6C2D1-27DF-4413-BED0-77D3AEF7F654}" destId="{50DDD50D-ECA0-4417-8B69-3372C75AF38F}" srcOrd="26" destOrd="0" presId="urn:microsoft.com/office/officeart/2005/8/layout/list1"/>
    <dgm:cxn modelId="{402C1674-DBC3-41E8-9362-5D82FD071D5E}" type="presParOf" srcId="{95B6C2D1-27DF-4413-BED0-77D3AEF7F654}" destId="{1AADDAF9-3D43-456E-9648-4F61B76BA084}" srcOrd="27" destOrd="0" presId="urn:microsoft.com/office/officeart/2005/8/layout/list1"/>
    <dgm:cxn modelId="{14962E5D-0328-4A66-8C0D-AC5B55334ED4}" type="presParOf" srcId="{95B6C2D1-27DF-4413-BED0-77D3AEF7F654}" destId="{477F6A86-CC1D-420A-B13D-3D9E4C484C54}" srcOrd="28" destOrd="0" presId="urn:microsoft.com/office/officeart/2005/8/layout/list1"/>
    <dgm:cxn modelId="{6188C18F-3683-4D6A-AFF3-08987010E2F1}" type="presParOf" srcId="{477F6A86-CC1D-420A-B13D-3D9E4C484C54}" destId="{F41F7362-FAD1-4A4E-B417-4D3259533D44}" srcOrd="0" destOrd="0" presId="urn:microsoft.com/office/officeart/2005/8/layout/list1"/>
    <dgm:cxn modelId="{A97787BC-7513-4126-9FC0-EA50BAEE549F}" type="presParOf" srcId="{477F6A86-CC1D-420A-B13D-3D9E4C484C54}" destId="{76D09446-916D-43B7-A6F4-84B358BB8A17}" srcOrd="1" destOrd="0" presId="urn:microsoft.com/office/officeart/2005/8/layout/list1"/>
    <dgm:cxn modelId="{951A6BF1-3731-4F0A-86F6-EE85A1C11A36}" type="presParOf" srcId="{95B6C2D1-27DF-4413-BED0-77D3AEF7F654}" destId="{A7243F08-1A96-4985-B6AF-33B360BC4162}" srcOrd="29" destOrd="0" presId="urn:microsoft.com/office/officeart/2005/8/layout/list1"/>
    <dgm:cxn modelId="{94582370-889E-40F0-B63D-8E10278DA303}" type="presParOf" srcId="{95B6C2D1-27DF-4413-BED0-77D3AEF7F654}" destId="{708C496E-1C59-4828-8913-7BC0E721A599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842397D3-0F00-4436-895F-D3BA3F1E3C43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流程紀錄</a:t>
          </a:r>
        </a:p>
      </dgm:t>
    </dgm:pt>
    <dgm:pt modelId="{70691FA1-C47F-4341-A8B7-9BC4CE014CB3}" type="parTrans" cxnId="{C5BBA72E-CB9C-4F53-A26D-81ABE896B78C}">
      <dgm:prSet/>
      <dgm:spPr/>
      <dgm:t>
        <a:bodyPr/>
        <a:lstStyle/>
        <a:p>
          <a:endParaRPr lang="zh-TW" altLang="en-US"/>
        </a:p>
      </dgm:t>
    </dgm:pt>
    <dgm:pt modelId="{177F0EF1-5C1E-48E3-875F-A5B5EC5AB6D3}" type="sibTrans" cxnId="{C5BBA72E-CB9C-4F53-A26D-81ABE896B78C}">
      <dgm:prSet/>
      <dgm:spPr/>
      <dgm:t>
        <a:bodyPr/>
        <a:lstStyle/>
        <a:p>
          <a:endParaRPr lang="zh-TW" altLang="en-US"/>
        </a:p>
      </dgm:t>
    </dgm:pt>
    <dgm:pt modelId="{4554E10A-7088-4A0E-A156-13C3E7091635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流程圖示</a:t>
          </a:r>
        </a:p>
      </dgm:t>
    </dgm:pt>
    <dgm:pt modelId="{C45EBF95-0A81-4A84-A49A-851DFABDC577}" type="parTrans" cxnId="{D294723A-686C-4418-9CCB-4BFE81CF4F3C}">
      <dgm:prSet/>
      <dgm:spPr/>
      <dgm:t>
        <a:bodyPr/>
        <a:lstStyle/>
        <a:p>
          <a:endParaRPr lang="zh-TW" altLang="en-US"/>
        </a:p>
      </dgm:t>
    </dgm:pt>
    <dgm:pt modelId="{0E2287B0-6982-4A24-91E8-108665D51D52}" type="sibTrans" cxnId="{D294723A-686C-4418-9CCB-4BFE81CF4F3C}">
      <dgm:prSet/>
      <dgm:spPr/>
      <dgm:t>
        <a:bodyPr/>
        <a:lstStyle/>
        <a:p>
          <a:endParaRPr lang="zh-TW" altLang="en-US"/>
        </a:p>
      </dgm:t>
    </dgm:pt>
    <dgm:pt modelId="{89EEAEE3-2C8C-4A36-953F-EE71A5E08C00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紙本流程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8BCEF1E-423E-4EF5-9C81-7245CB70D2CA}" type="sibTrans" cxnId="{C1BD83FA-818E-4B81-9354-5B0E5B21608F}">
      <dgm:prSet/>
      <dgm:spPr/>
      <dgm:t>
        <a:bodyPr/>
        <a:lstStyle/>
        <a:p>
          <a:endParaRPr lang="zh-TW" altLang="en-US"/>
        </a:p>
      </dgm:t>
    </dgm:pt>
    <dgm:pt modelId="{D603B64C-00B4-4D96-9A99-1A5EECEBAD8B}" type="parTrans" cxnId="{C1BD83FA-818E-4B81-9354-5B0E5B21608F}">
      <dgm:prSet/>
      <dgm:spPr/>
      <dgm:t>
        <a:bodyPr/>
        <a:lstStyle/>
        <a:p>
          <a:endParaRPr lang="zh-TW" altLang="en-US"/>
        </a:p>
      </dgm:t>
    </dgm:pt>
    <dgm:pt modelId="{05DE562C-38BA-4061-BB7A-2896F2AA3B7B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簽核</a:t>
          </a:r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作業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9F63A26-4DBF-428F-8FD5-405B37B29AD4}" type="parTrans" cxnId="{E212B9A2-2AE8-4CA5-BEC4-6273FC7E41BB}">
      <dgm:prSet/>
      <dgm:spPr/>
      <dgm:t>
        <a:bodyPr/>
        <a:lstStyle/>
        <a:p>
          <a:endParaRPr lang="zh-TW" altLang="en-US"/>
        </a:p>
      </dgm:t>
    </dgm:pt>
    <dgm:pt modelId="{D7BF3072-F53E-44A8-A695-A7B5885E6EDD}" type="sibTrans" cxnId="{E212B9A2-2AE8-4CA5-BEC4-6273FC7E41BB}">
      <dgm:prSet/>
      <dgm:spPr/>
      <dgm:t>
        <a:bodyPr/>
        <a:lstStyle/>
        <a:p>
          <a:endParaRPr lang="zh-TW" altLang="en-US"/>
        </a:p>
      </dgm:t>
    </dgm:pt>
    <dgm:pt modelId="{FCE99C44-82A2-4615-BB81-9504CCE34519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銷號作業</a:t>
          </a:r>
        </a:p>
      </dgm:t>
    </dgm:pt>
    <dgm:pt modelId="{CF3B96C4-A8FB-4574-934A-8947A4693F4F}" type="parTrans" cxnId="{EF477E2E-33AF-4B25-9262-196FDF1442E1}">
      <dgm:prSet/>
      <dgm:spPr/>
      <dgm:t>
        <a:bodyPr/>
        <a:lstStyle/>
        <a:p>
          <a:endParaRPr lang="zh-TW" altLang="en-US"/>
        </a:p>
      </dgm:t>
    </dgm:pt>
    <dgm:pt modelId="{2AC56CBD-E95C-4815-BFEE-A9E252BEC0FE}" type="sibTrans" cxnId="{EF477E2E-33AF-4B25-9262-196FDF1442E1}">
      <dgm:prSet/>
      <dgm:spPr/>
      <dgm:t>
        <a:bodyPr/>
        <a:lstStyle/>
        <a:p>
          <a:endParaRPr lang="zh-TW" altLang="en-US"/>
        </a:p>
      </dgm:t>
    </dgm:pt>
    <dgm:pt modelId="{D9B7D429-7D8B-4107-A6F9-12C27E1C8340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會辦作業</a:t>
          </a:r>
          <a:r>
            <a:rPr lang="en-US" altLang="zh-TW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/</a:t>
          </a:r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簽稿會核單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18B8651-2930-4755-B2B9-B5914B3E142D}" type="parTrans" cxnId="{C965F6FA-4C18-465B-9EAB-A8A356BC3753}">
      <dgm:prSet/>
      <dgm:spPr/>
      <dgm:t>
        <a:bodyPr/>
        <a:lstStyle/>
        <a:p>
          <a:endParaRPr lang="zh-TW" altLang="en-US"/>
        </a:p>
      </dgm:t>
    </dgm:pt>
    <dgm:pt modelId="{1AF5D407-0A28-4ACE-A655-DB64021CBC7C}" type="sibTrans" cxnId="{C965F6FA-4C18-465B-9EAB-A8A356BC3753}">
      <dgm:prSet/>
      <dgm:spPr/>
      <dgm:t>
        <a:bodyPr/>
        <a:lstStyle/>
        <a:p>
          <a:endParaRPr lang="zh-TW" altLang="en-US"/>
        </a:p>
      </dgm:t>
    </dgm:pt>
    <dgm:pt modelId="{DE3E0984-119B-4B15-9361-42E7EDBCAAE9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陳核作業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8B6C0EB-8E2D-42CD-B95C-C338A9930745}" type="parTrans" cxnId="{14B99FF7-D180-4F1D-B47E-F09188D8644B}">
      <dgm:prSet/>
      <dgm:spPr/>
      <dgm:t>
        <a:bodyPr/>
        <a:lstStyle/>
        <a:p>
          <a:endParaRPr lang="zh-TW" altLang="en-US"/>
        </a:p>
      </dgm:t>
    </dgm:pt>
    <dgm:pt modelId="{FBEF653C-D98C-4826-A8E8-107A30969F87}" type="sibTrans" cxnId="{14B99FF7-D180-4F1D-B47E-F09188D8644B}">
      <dgm:prSet/>
      <dgm:spPr/>
      <dgm:t>
        <a:bodyPr/>
        <a:lstStyle/>
        <a:p>
          <a:endParaRPr lang="zh-TW" altLang="en-US"/>
        </a:p>
      </dgm:t>
    </dgm:pt>
    <dgm:pt modelId="{C07A91BE-4E02-47BB-A9FF-DAADDE1B22C5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改分申請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7465C93-7828-4FC1-B915-8BFECD2B6AE9}" type="parTrans" cxnId="{2B1D73FA-D2DD-49B8-836D-12DA5A29982E}">
      <dgm:prSet/>
      <dgm:spPr/>
      <dgm:t>
        <a:bodyPr/>
        <a:lstStyle/>
        <a:p>
          <a:endParaRPr lang="zh-TW" altLang="en-US"/>
        </a:p>
      </dgm:t>
    </dgm:pt>
    <dgm:pt modelId="{868C00B9-184E-4C68-BA76-5CA7476BA2F0}" type="sibTrans" cxnId="{2B1D73FA-D2DD-49B8-836D-12DA5A29982E}">
      <dgm:prSet/>
      <dgm:spPr/>
      <dgm:t>
        <a:bodyPr/>
        <a:lstStyle/>
        <a:p>
          <a:endParaRPr lang="zh-TW" altLang="en-US"/>
        </a:p>
      </dgm:t>
    </dgm:pt>
    <dgm:pt modelId="{7FD71BF2-BFD1-4FCC-9057-FFF5D62C1316}" type="pres">
      <dgm:prSet presAssocID="{F0FD91E4-3CA5-45DF-AA03-CF347CE50A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B543624-92AC-43AE-84BE-F03A4748B4D9}" type="pres">
      <dgm:prSet presAssocID="{FCE99C44-82A2-4615-BB81-9504CCE34519}" presName="parentLin" presStyleCnt="0"/>
      <dgm:spPr/>
    </dgm:pt>
    <dgm:pt modelId="{473CC021-CC3E-4877-AF52-1257E81EDB10}" type="pres">
      <dgm:prSet presAssocID="{FCE99C44-82A2-4615-BB81-9504CCE34519}" presName="parentLeftMargin" presStyleLbl="node1" presStyleIdx="0" presStyleCnt="8"/>
      <dgm:spPr/>
      <dgm:t>
        <a:bodyPr/>
        <a:lstStyle/>
        <a:p>
          <a:endParaRPr lang="zh-TW" altLang="en-US"/>
        </a:p>
      </dgm:t>
    </dgm:pt>
    <dgm:pt modelId="{5F8D9ACC-6B51-49D6-A6C1-2A5B601EA56F}" type="pres">
      <dgm:prSet presAssocID="{FCE99C44-82A2-4615-BB81-9504CCE34519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F46127-8F37-4170-AEC2-25C4FCA9AE10}" type="pres">
      <dgm:prSet presAssocID="{FCE99C44-82A2-4615-BB81-9504CCE34519}" presName="negativeSpace" presStyleCnt="0"/>
      <dgm:spPr/>
    </dgm:pt>
    <dgm:pt modelId="{CE4B62EA-2B03-4E99-8C19-92BD132F6544}" type="pres">
      <dgm:prSet presAssocID="{FCE99C44-82A2-4615-BB81-9504CCE34519}" presName="childText" presStyleLbl="conFgAcc1" presStyleIdx="0" presStyleCnt="8">
        <dgm:presLayoutVars>
          <dgm:bulletEnabled val="1"/>
        </dgm:presLayoutVars>
      </dgm:prSet>
      <dgm:spPr/>
    </dgm:pt>
    <dgm:pt modelId="{6F1313FE-0E66-44C3-AD3E-7AF358E81686}" type="pres">
      <dgm:prSet presAssocID="{2AC56CBD-E95C-4815-BFEE-A9E252BEC0FE}" presName="spaceBetweenRectangles" presStyleCnt="0"/>
      <dgm:spPr/>
    </dgm:pt>
    <dgm:pt modelId="{40D6D9A9-0DEA-4DF1-95BE-4B34A3D45F83}" type="pres">
      <dgm:prSet presAssocID="{C07A91BE-4E02-47BB-A9FF-DAADDE1B22C5}" presName="parentLin" presStyleCnt="0"/>
      <dgm:spPr/>
    </dgm:pt>
    <dgm:pt modelId="{9F187ADB-03FE-4C04-BE5E-3E3141BE71E3}" type="pres">
      <dgm:prSet presAssocID="{C07A91BE-4E02-47BB-A9FF-DAADDE1B22C5}" presName="parentLeftMargin" presStyleLbl="node1" presStyleIdx="0" presStyleCnt="8"/>
      <dgm:spPr/>
      <dgm:t>
        <a:bodyPr/>
        <a:lstStyle/>
        <a:p>
          <a:endParaRPr lang="zh-TW" altLang="en-US"/>
        </a:p>
      </dgm:t>
    </dgm:pt>
    <dgm:pt modelId="{47455600-0CF3-4E8E-8CF0-2D2DFEFE5270}" type="pres">
      <dgm:prSet presAssocID="{C07A91BE-4E02-47BB-A9FF-DAADDE1B22C5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F0B92E-7BE1-49B9-BE0F-E454198321D2}" type="pres">
      <dgm:prSet presAssocID="{C07A91BE-4E02-47BB-A9FF-DAADDE1B22C5}" presName="negativeSpace" presStyleCnt="0"/>
      <dgm:spPr/>
    </dgm:pt>
    <dgm:pt modelId="{0BE45F72-9AC6-4F8A-98F5-BB8EB5F97AB6}" type="pres">
      <dgm:prSet presAssocID="{C07A91BE-4E02-47BB-A9FF-DAADDE1B22C5}" presName="childText" presStyleLbl="conFgAcc1" presStyleIdx="1" presStyleCnt="8">
        <dgm:presLayoutVars>
          <dgm:bulletEnabled val="1"/>
        </dgm:presLayoutVars>
      </dgm:prSet>
      <dgm:spPr/>
    </dgm:pt>
    <dgm:pt modelId="{404A499C-8080-4F3A-B972-7DADF6157887}" type="pres">
      <dgm:prSet presAssocID="{868C00B9-184E-4C68-BA76-5CA7476BA2F0}" presName="spaceBetweenRectangles" presStyleCnt="0"/>
      <dgm:spPr/>
    </dgm:pt>
    <dgm:pt modelId="{EBD03F65-0ACA-4161-AA67-A9C3AED68D03}" type="pres">
      <dgm:prSet presAssocID="{05DE562C-38BA-4061-BB7A-2896F2AA3B7B}" presName="parentLin" presStyleCnt="0"/>
      <dgm:spPr/>
    </dgm:pt>
    <dgm:pt modelId="{A71CBA78-4BCF-4D02-926B-20834F92050D}" type="pres">
      <dgm:prSet presAssocID="{05DE562C-38BA-4061-BB7A-2896F2AA3B7B}" presName="parentLeftMargin" presStyleLbl="node1" presStyleIdx="1" presStyleCnt="8"/>
      <dgm:spPr/>
      <dgm:t>
        <a:bodyPr/>
        <a:lstStyle/>
        <a:p>
          <a:endParaRPr lang="zh-TW" altLang="en-US"/>
        </a:p>
      </dgm:t>
    </dgm:pt>
    <dgm:pt modelId="{CDAC37CA-5F27-4EA3-A21F-DFD7EB9C2674}" type="pres">
      <dgm:prSet presAssocID="{05DE562C-38BA-4061-BB7A-2896F2AA3B7B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2142CA-BCDC-47BE-9DFE-F7E8E9576ADE}" type="pres">
      <dgm:prSet presAssocID="{05DE562C-38BA-4061-BB7A-2896F2AA3B7B}" presName="negativeSpace" presStyleCnt="0"/>
      <dgm:spPr/>
    </dgm:pt>
    <dgm:pt modelId="{721561C8-9E1D-49A5-A3CD-66EF716BA92A}" type="pres">
      <dgm:prSet presAssocID="{05DE562C-38BA-4061-BB7A-2896F2AA3B7B}" presName="childText" presStyleLbl="conFgAcc1" presStyleIdx="2" presStyleCnt="8">
        <dgm:presLayoutVars>
          <dgm:bulletEnabled val="1"/>
        </dgm:presLayoutVars>
      </dgm:prSet>
      <dgm:spPr/>
    </dgm:pt>
    <dgm:pt modelId="{C89B4C81-61B0-47B9-A0F1-192DC6F8EB42}" type="pres">
      <dgm:prSet presAssocID="{D7BF3072-F53E-44A8-A695-A7B5885E6EDD}" presName="spaceBetweenRectangles" presStyleCnt="0"/>
      <dgm:spPr/>
    </dgm:pt>
    <dgm:pt modelId="{D6DE6475-ADA8-40BB-8258-A396A69D0DCB}" type="pres">
      <dgm:prSet presAssocID="{D9B7D429-7D8B-4107-A6F9-12C27E1C8340}" presName="parentLin" presStyleCnt="0"/>
      <dgm:spPr/>
    </dgm:pt>
    <dgm:pt modelId="{D272A5DE-8E1E-458B-A3BA-C5252D9C7993}" type="pres">
      <dgm:prSet presAssocID="{D9B7D429-7D8B-4107-A6F9-12C27E1C8340}" presName="parentLeftMargin" presStyleLbl="node1" presStyleIdx="2" presStyleCnt="8"/>
      <dgm:spPr/>
      <dgm:t>
        <a:bodyPr/>
        <a:lstStyle/>
        <a:p>
          <a:endParaRPr lang="zh-TW" altLang="en-US"/>
        </a:p>
      </dgm:t>
    </dgm:pt>
    <dgm:pt modelId="{93EDAFB7-B8D9-4EB6-913F-CE08A9C12A3F}" type="pres">
      <dgm:prSet presAssocID="{D9B7D429-7D8B-4107-A6F9-12C27E1C8340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DFC301-C137-46A5-9C31-80249FCEC80A}" type="pres">
      <dgm:prSet presAssocID="{D9B7D429-7D8B-4107-A6F9-12C27E1C8340}" presName="negativeSpace" presStyleCnt="0"/>
      <dgm:spPr/>
    </dgm:pt>
    <dgm:pt modelId="{D96E4E41-0920-4A7A-83B7-ECF542A60B2A}" type="pres">
      <dgm:prSet presAssocID="{D9B7D429-7D8B-4107-A6F9-12C27E1C8340}" presName="childText" presStyleLbl="conFgAcc1" presStyleIdx="3" presStyleCnt="8">
        <dgm:presLayoutVars>
          <dgm:bulletEnabled val="1"/>
        </dgm:presLayoutVars>
      </dgm:prSet>
      <dgm:spPr/>
    </dgm:pt>
    <dgm:pt modelId="{4E3EE34C-7010-4D10-A0D3-565771760DB9}" type="pres">
      <dgm:prSet presAssocID="{1AF5D407-0A28-4ACE-A655-DB64021CBC7C}" presName="spaceBetweenRectangles" presStyleCnt="0"/>
      <dgm:spPr/>
    </dgm:pt>
    <dgm:pt modelId="{0953956A-6839-4E98-BA58-70F34626EB92}" type="pres">
      <dgm:prSet presAssocID="{DE3E0984-119B-4B15-9361-42E7EDBCAAE9}" presName="parentLin" presStyleCnt="0"/>
      <dgm:spPr/>
    </dgm:pt>
    <dgm:pt modelId="{7C62383D-0912-4B78-AA52-7BD5A3C8DF3C}" type="pres">
      <dgm:prSet presAssocID="{DE3E0984-119B-4B15-9361-42E7EDBCAAE9}" presName="parentLeftMargin" presStyleLbl="node1" presStyleIdx="3" presStyleCnt="8"/>
      <dgm:spPr/>
      <dgm:t>
        <a:bodyPr/>
        <a:lstStyle/>
        <a:p>
          <a:endParaRPr lang="zh-TW" altLang="en-US"/>
        </a:p>
      </dgm:t>
    </dgm:pt>
    <dgm:pt modelId="{47465BC1-005F-41A0-B6B2-574FD53AB921}" type="pres">
      <dgm:prSet presAssocID="{DE3E0984-119B-4B15-9361-42E7EDBCAAE9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48F2C0-6FED-4217-B4EC-0E3A08E03C8E}" type="pres">
      <dgm:prSet presAssocID="{DE3E0984-119B-4B15-9361-42E7EDBCAAE9}" presName="negativeSpace" presStyleCnt="0"/>
      <dgm:spPr/>
    </dgm:pt>
    <dgm:pt modelId="{4FA6AF3F-8050-47B1-AF9F-716F53B79F3A}" type="pres">
      <dgm:prSet presAssocID="{DE3E0984-119B-4B15-9361-42E7EDBCAAE9}" presName="childText" presStyleLbl="conFgAcc1" presStyleIdx="4" presStyleCnt="8">
        <dgm:presLayoutVars>
          <dgm:bulletEnabled val="1"/>
        </dgm:presLayoutVars>
      </dgm:prSet>
      <dgm:spPr/>
    </dgm:pt>
    <dgm:pt modelId="{7079195B-3844-46C8-ADE0-706FEB2D4011}" type="pres">
      <dgm:prSet presAssocID="{FBEF653C-D98C-4826-A8E8-107A30969F87}" presName="spaceBetweenRectangles" presStyleCnt="0"/>
      <dgm:spPr/>
    </dgm:pt>
    <dgm:pt modelId="{2D5F4CAC-AF63-421C-877F-6192F17DBD20}" type="pres">
      <dgm:prSet presAssocID="{842397D3-0F00-4436-895F-D3BA3F1E3C43}" presName="parentLin" presStyleCnt="0"/>
      <dgm:spPr/>
    </dgm:pt>
    <dgm:pt modelId="{E7A1A47B-FE63-407E-9CEC-284DE018E471}" type="pres">
      <dgm:prSet presAssocID="{842397D3-0F00-4436-895F-D3BA3F1E3C43}" presName="parentLeftMargin" presStyleLbl="node1" presStyleIdx="4" presStyleCnt="8"/>
      <dgm:spPr/>
      <dgm:t>
        <a:bodyPr/>
        <a:lstStyle/>
        <a:p>
          <a:endParaRPr lang="zh-TW" altLang="en-US"/>
        </a:p>
      </dgm:t>
    </dgm:pt>
    <dgm:pt modelId="{64951A87-70C8-4922-B434-7F784DE1C941}" type="pres">
      <dgm:prSet presAssocID="{842397D3-0F00-4436-895F-D3BA3F1E3C43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5FB2F1-B3E7-4013-8F93-34333B5EAE6F}" type="pres">
      <dgm:prSet presAssocID="{842397D3-0F00-4436-895F-D3BA3F1E3C43}" presName="negativeSpace" presStyleCnt="0"/>
      <dgm:spPr/>
    </dgm:pt>
    <dgm:pt modelId="{57BB7865-1FE5-4177-B8D4-9DF786A2AD12}" type="pres">
      <dgm:prSet presAssocID="{842397D3-0F00-4436-895F-D3BA3F1E3C43}" presName="childText" presStyleLbl="conFgAcc1" presStyleIdx="5" presStyleCnt="8">
        <dgm:presLayoutVars>
          <dgm:bulletEnabled val="1"/>
        </dgm:presLayoutVars>
      </dgm:prSet>
      <dgm:spPr/>
    </dgm:pt>
    <dgm:pt modelId="{88724D02-8E5C-4593-B7C6-202A686831F6}" type="pres">
      <dgm:prSet presAssocID="{177F0EF1-5C1E-48E3-875F-A5B5EC5AB6D3}" presName="spaceBetweenRectangles" presStyleCnt="0"/>
      <dgm:spPr/>
    </dgm:pt>
    <dgm:pt modelId="{3D1DA50D-93B1-4FA6-8E69-D23174915653}" type="pres">
      <dgm:prSet presAssocID="{4554E10A-7088-4A0E-A156-13C3E7091635}" presName="parentLin" presStyleCnt="0"/>
      <dgm:spPr/>
    </dgm:pt>
    <dgm:pt modelId="{A6EE862C-58E6-4EBA-A93E-A7800E4277EA}" type="pres">
      <dgm:prSet presAssocID="{4554E10A-7088-4A0E-A156-13C3E7091635}" presName="parentLeftMargin" presStyleLbl="node1" presStyleIdx="5" presStyleCnt="8"/>
      <dgm:spPr/>
      <dgm:t>
        <a:bodyPr/>
        <a:lstStyle/>
        <a:p>
          <a:endParaRPr lang="zh-TW" altLang="en-US"/>
        </a:p>
      </dgm:t>
    </dgm:pt>
    <dgm:pt modelId="{2AA11A13-BFF1-49D0-902E-1F9FFE3A28D8}" type="pres">
      <dgm:prSet presAssocID="{4554E10A-7088-4A0E-A156-13C3E7091635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513728-F37B-44F4-8DA1-6F6589BFD99E}" type="pres">
      <dgm:prSet presAssocID="{4554E10A-7088-4A0E-A156-13C3E7091635}" presName="negativeSpace" presStyleCnt="0"/>
      <dgm:spPr/>
    </dgm:pt>
    <dgm:pt modelId="{C4467B03-C0F5-4F20-8720-1FAD1623BC89}" type="pres">
      <dgm:prSet presAssocID="{4554E10A-7088-4A0E-A156-13C3E7091635}" presName="childText" presStyleLbl="conFgAcc1" presStyleIdx="6" presStyleCnt="8">
        <dgm:presLayoutVars>
          <dgm:bulletEnabled val="1"/>
        </dgm:presLayoutVars>
      </dgm:prSet>
      <dgm:spPr/>
    </dgm:pt>
    <dgm:pt modelId="{442873B8-D263-4F6B-B0A1-7742F61A9985}" type="pres">
      <dgm:prSet presAssocID="{0E2287B0-6982-4A24-91E8-108665D51D52}" presName="spaceBetweenRectangles" presStyleCnt="0"/>
      <dgm:spPr/>
    </dgm:pt>
    <dgm:pt modelId="{F9749C3E-5F42-4B8B-92A2-F65276D7ADFC}" type="pres">
      <dgm:prSet presAssocID="{89EEAEE3-2C8C-4A36-953F-EE71A5E08C00}" presName="parentLin" presStyleCnt="0"/>
      <dgm:spPr/>
    </dgm:pt>
    <dgm:pt modelId="{4F84EAE8-CDA4-417A-8336-E007CB41F6C6}" type="pres">
      <dgm:prSet presAssocID="{89EEAEE3-2C8C-4A36-953F-EE71A5E08C00}" presName="parentLeftMargin" presStyleLbl="node1" presStyleIdx="6" presStyleCnt="8"/>
      <dgm:spPr/>
      <dgm:t>
        <a:bodyPr/>
        <a:lstStyle/>
        <a:p>
          <a:endParaRPr lang="zh-TW" altLang="en-US"/>
        </a:p>
      </dgm:t>
    </dgm:pt>
    <dgm:pt modelId="{938003F1-6C7D-4ABB-A4D4-6914CD46F985}" type="pres">
      <dgm:prSet presAssocID="{89EEAEE3-2C8C-4A36-953F-EE71A5E08C00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F7F151-8963-438C-8C73-0A927921733A}" type="pres">
      <dgm:prSet presAssocID="{89EEAEE3-2C8C-4A36-953F-EE71A5E08C00}" presName="negativeSpace" presStyleCnt="0"/>
      <dgm:spPr/>
    </dgm:pt>
    <dgm:pt modelId="{1B20C8E0-864D-43A0-B194-AFA68A22B44D}" type="pres">
      <dgm:prSet presAssocID="{89EEAEE3-2C8C-4A36-953F-EE71A5E08C00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DB41C542-355F-49C7-95BE-7130217E1671}" type="presOf" srcId="{FCE99C44-82A2-4615-BB81-9504CCE34519}" destId="{473CC021-CC3E-4877-AF52-1257E81EDB10}" srcOrd="0" destOrd="0" presId="urn:microsoft.com/office/officeart/2005/8/layout/list1"/>
    <dgm:cxn modelId="{2B1D73FA-D2DD-49B8-836D-12DA5A29982E}" srcId="{F0FD91E4-3CA5-45DF-AA03-CF347CE50AE3}" destId="{C07A91BE-4E02-47BB-A9FF-DAADDE1B22C5}" srcOrd="1" destOrd="0" parTransId="{57465C93-7828-4FC1-B915-8BFECD2B6AE9}" sibTransId="{868C00B9-184E-4C68-BA76-5CA7476BA2F0}"/>
    <dgm:cxn modelId="{31881527-F588-45FE-AE74-1E629315E235}" type="presOf" srcId="{842397D3-0F00-4436-895F-D3BA3F1E3C43}" destId="{64951A87-70C8-4922-B434-7F784DE1C941}" srcOrd="1" destOrd="0" presId="urn:microsoft.com/office/officeart/2005/8/layout/list1"/>
    <dgm:cxn modelId="{6211036D-AB18-40C2-9272-EB1A04EA29D5}" type="presOf" srcId="{4554E10A-7088-4A0E-A156-13C3E7091635}" destId="{2AA11A13-BFF1-49D0-902E-1F9FFE3A28D8}" srcOrd="1" destOrd="0" presId="urn:microsoft.com/office/officeart/2005/8/layout/list1"/>
    <dgm:cxn modelId="{14E8404E-DE5B-46F1-8228-F9F32E12E84F}" type="presOf" srcId="{DE3E0984-119B-4B15-9361-42E7EDBCAAE9}" destId="{7C62383D-0912-4B78-AA52-7BD5A3C8DF3C}" srcOrd="0" destOrd="0" presId="urn:microsoft.com/office/officeart/2005/8/layout/list1"/>
    <dgm:cxn modelId="{596A003C-EEE0-4688-903F-33523BD65143}" type="presOf" srcId="{05DE562C-38BA-4061-BB7A-2896F2AA3B7B}" destId="{A71CBA78-4BCF-4D02-926B-20834F92050D}" srcOrd="0" destOrd="0" presId="urn:microsoft.com/office/officeart/2005/8/layout/list1"/>
    <dgm:cxn modelId="{C1BD83FA-818E-4B81-9354-5B0E5B21608F}" srcId="{F0FD91E4-3CA5-45DF-AA03-CF347CE50AE3}" destId="{89EEAEE3-2C8C-4A36-953F-EE71A5E08C00}" srcOrd="7" destOrd="0" parTransId="{D603B64C-00B4-4D96-9A99-1A5EECEBAD8B}" sibTransId="{C8BCEF1E-423E-4EF5-9C81-7245CB70D2CA}"/>
    <dgm:cxn modelId="{9BCA9297-D014-4EBB-8108-2E8D97E93710}" type="presOf" srcId="{DE3E0984-119B-4B15-9361-42E7EDBCAAE9}" destId="{47465BC1-005F-41A0-B6B2-574FD53AB921}" srcOrd="1" destOrd="0" presId="urn:microsoft.com/office/officeart/2005/8/layout/list1"/>
    <dgm:cxn modelId="{09D5F92E-FAC1-4840-BDB4-CA21F165254A}" type="presOf" srcId="{D9B7D429-7D8B-4107-A6F9-12C27E1C8340}" destId="{93EDAFB7-B8D9-4EB6-913F-CE08A9C12A3F}" srcOrd="1" destOrd="0" presId="urn:microsoft.com/office/officeart/2005/8/layout/list1"/>
    <dgm:cxn modelId="{65F21156-59DE-4F7A-8634-95E12AE36235}" type="presOf" srcId="{89EEAEE3-2C8C-4A36-953F-EE71A5E08C00}" destId="{938003F1-6C7D-4ABB-A4D4-6914CD46F985}" srcOrd="1" destOrd="0" presId="urn:microsoft.com/office/officeart/2005/8/layout/list1"/>
    <dgm:cxn modelId="{D557D911-FFC6-4DC9-9985-51CB0CD0832B}" type="presOf" srcId="{05DE562C-38BA-4061-BB7A-2896F2AA3B7B}" destId="{CDAC37CA-5F27-4EA3-A21F-DFD7EB9C2674}" srcOrd="1" destOrd="0" presId="urn:microsoft.com/office/officeart/2005/8/layout/list1"/>
    <dgm:cxn modelId="{C965F6FA-4C18-465B-9EAB-A8A356BC3753}" srcId="{F0FD91E4-3CA5-45DF-AA03-CF347CE50AE3}" destId="{D9B7D429-7D8B-4107-A6F9-12C27E1C8340}" srcOrd="3" destOrd="0" parTransId="{518B8651-2930-4755-B2B9-B5914B3E142D}" sibTransId="{1AF5D407-0A28-4ACE-A655-DB64021CBC7C}"/>
    <dgm:cxn modelId="{D294723A-686C-4418-9CCB-4BFE81CF4F3C}" srcId="{F0FD91E4-3CA5-45DF-AA03-CF347CE50AE3}" destId="{4554E10A-7088-4A0E-A156-13C3E7091635}" srcOrd="6" destOrd="0" parTransId="{C45EBF95-0A81-4A84-A49A-851DFABDC577}" sibTransId="{0E2287B0-6982-4A24-91E8-108665D51D52}"/>
    <dgm:cxn modelId="{EF477E2E-33AF-4B25-9262-196FDF1442E1}" srcId="{F0FD91E4-3CA5-45DF-AA03-CF347CE50AE3}" destId="{FCE99C44-82A2-4615-BB81-9504CCE34519}" srcOrd="0" destOrd="0" parTransId="{CF3B96C4-A8FB-4574-934A-8947A4693F4F}" sibTransId="{2AC56CBD-E95C-4815-BFEE-A9E252BEC0FE}"/>
    <dgm:cxn modelId="{14B99FF7-D180-4F1D-B47E-F09188D8644B}" srcId="{F0FD91E4-3CA5-45DF-AA03-CF347CE50AE3}" destId="{DE3E0984-119B-4B15-9361-42E7EDBCAAE9}" srcOrd="4" destOrd="0" parTransId="{88B6C0EB-8E2D-42CD-B95C-C338A9930745}" sibTransId="{FBEF653C-D98C-4826-A8E8-107A30969F87}"/>
    <dgm:cxn modelId="{7AF40776-31A3-4952-870E-A5DB19097372}" type="presOf" srcId="{D9B7D429-7D8B-4107-A6F9-12C27E1C8340}" destId="{D272A5DE-8E1E-458B-A3BA-C5252D9C7993}" srcOrd="0" destOrd="0" presId="urn:microsoft.com/office/officeart/2005/8/layout/list1"/>
    <dgm:cxn modelId="{91A28036-FB4C-4440-B196-337FC0352A2B}" type="presOf" srcId="{4554E10A-7088-4A0E-A156-13C3E7091635}" destId="{A6EE862C-58E6-4EBA-A93E-A7800E4277EA}" srcOrd="0" destOrd="0" presId="urn:microsoft.com/office/officeart/2005/8/layout/list1"/>
    <dgm:cxn modelId="{B7E63ACF-72CE-4202-B484-B74A9227A3B4}" type="presOf" srcId="{FCE99C44-82A2-4615-BB81-9504CCE34519}" destId="{5F8D9ACC-6B51-49D6-A6C1-2A5B601EA56F}" srcOrd="1" destOrd="0" presId="urn:microsoft.com/office/officeart/2005/8/layout/list1"/>
    <dgm:cxn modelId="{A2672075-443B-4EF0-91BD-6D41FECF6CB9}" type="presOf" srcId="{C07A91BE-4E02-47BB-A9FF-DAADDE1B22C5}" destId="{9F187ADB-03FE-4C04-BE5E-3E3141BE71E3}" srcOrd="0" destOrd="0" presId="urn:microsoft.com/office/officeart/2005/8/layout/list1"/>
    <dgm:cxn modelId="{C9DB8AA4-F76D-49CB-BA5E-6B020E143484}" type="presOf" srcId="{F0FD91E4-3CA5-45DF-AA03-CF347CE50AE3}" destId="{7FD71BF2-BFD1-4FCC-9057-FFF5D62C1316}" srcOrd="0" destOrd="0" presId="urn:microsoft.com/office/officeart/2005/8/layout/list1"/>
    <dgm:cxn modelId="{2FC69A69-9E87-498E-B89A-143568EADC09}" type="presOf" srcId="{89EEAEE3-2C8C-4A36-953F-EE71A5E08C00}" destId="{4F84EAE8-CDA4-417A-8336-E007CB41F6C6}" srcOrd="0" destOrd="0" presId="urn:microsoft.com/office/officeart/2005/8/layout/list1"/>
    <dgm:cxn modelId="{E212B9A2-2AE8-4CA5-BEC4-6273FC7E41BB}" srcId="{F0FD91E4-3CA5-45DF-AA03-CF347CE50AE3}" destId="{05DE562C-38BA-4061-BB7A-2896F2AA3B7B}" srcOrd="2" destOrd="0" parTransId="{09F63A26-4DBF-428F-8FD5-405B37B29AD4}" sibTransId="{D7BF3072-F53E-44A8-A695-A7B5885E6EDD}"/>
    <dgm:cxn modelId="{C5BBA72E-CB9C-4F53-A26D-81ABE896B78C}" srcId="{F0FD91E4-3CA5-45DF-AA03-CF347CE50AE3}" destId="{842397D3-0F00-4436-895F-D3BA3F1E3C43}" srcOrd="5" destOrd="0" parTransId="{70691FA1-C47F-4341-A8B7-9BC4CE014CB3}" sibTransId="{177F0EF1-5C1E-48E3-875F-A5B5EC5AB6D3}"/>
    <dgm:cxn modelId="{41B61165-B1F2-4994-BCDC-158B7713FAD7}" type="presOf" srcId="{C07A91BE-4E02-47BB-A9FF-DAADDE1B22C5}" destId="{47455600-0CF3-4E8E-8CF0-2D2DFEFE5270}" srcOrd="1" destOrd="0" presId="urn:microsoft.com/office/officeart/2005/8/layout/list1"/>
    <dgm:cxn modelId="{B5A676C4-0BCA-4AA4-95AE-F6C5550C1312}" type="presOf" srcId="{842397D3-0F00-4436-895F-D3BA3F1E3C43}" destId="{E7A1A47B-FE63-407E-9CEC-284DE018E471}" srcOrd="0" destOrd="0" presId="urn:microsoft.com/office/officeart/2005/8/layout/list1"/>
    <dgm:cxn modelId="{1CD87109-40B7-4AF6-B9DB-231A3630A3DE}" type="presParOf" srcId="{7FD71BF2-BFD1-4FCC-9057-FFF5D62C1316}" destId="{7B543624-92AC-43AE-84BE-F03A4748B4D9}" srcOrd="0" destOrd="0" presId="urn:microsoft.com/office/officeart/2005/8/layout/list1"/>
    <dgm:cxn modelId="{9B5E8624-22F7-47C2-99A6-9B15A18CF779}" type="presParOf" srcId="{7B543624-92AC-43AE-84BE-F03A4748B4D9}" destId="{473CC021-CC3E-4877-AF52-1257E81EDB10}" srcOrd="0" destOrd="0" presId="urn:microsoft.com/office/officeart/2005/8/layout/list1"/>
    <dgm:cxn modelId="{F11AA904-5617-473E-A3A6-7BF76C0386F8}" type="presParOf" srcId="{7B543624-92AC-43AE-84BE-F03A4748B4D9}" destId="{5F8D9ACC-6B51-49D6-A6C1-2A5B601EA56F}" srcOrd="1" destOrd="0" presId="urn:microsoft.com/office/officeart/2005/8/layout/list1"/>
    <dgm:cxn modelId="{C1A16ECD-A17C-49EF-BADD-B4275303F2E8}" type="presParOf" srcId="{7FD71BF2-BFD1-4FCC-9057-FFF5D62C1316}" destId="{1FF46127-8F37-4170-AEC2-25C4FCA9AE10}" srcOrd="1" destOrd="0" presId="urn:microsoft.com/office/officeart/2005/8/layout/list1"/>
    <dgm:cxn modelId="{4F24861D-B646-4434-8E31-31B4B07A46FA}" type="presParOf" srcId="{7FD71BF2-BFD1-4FCC-9057-FFF5D62C1316}" destId="{CE4B62EA-2B03-4E99-8C19-92BD132F6544}" srcOrd="2" destOrd="0" presId="urn:microsoft.com/office/officeart/2005/8/layout/list1"/>
    <dgm:cxn modelId="{D75585B2-26B6-446E-B8AD-79A7CC121685}" type="presParOf" srcId="{7FD71BF2-BFD1-4FCC-9057-FFF5D62C1316}" destId="{6F1313FE-0E66-44C3-AD3E-7AF358E81686}" srcOrd="3" destOrd="0" presId="urn:microsoft.com/office/officeart/2005/8/layout/list1"/>
    <dgm:cxn modelId="{3E479039-8BF6-4BD2-A042-126A6287A9A0}" type="presParOf" srcId="{7FD71BF2-BFD1-4FCC-9057-FFF5D62C1316}" destId="{40D6D9A9-0DEA-4DF1-95BE-4B34A3D45F83}" srcOrd="4" destOrd="0" presId="urn:microsoft.com/office/officeart/2005/8/layout/list1"/>
    <dgm:cxn modelId="{AC384FC9-BE6A-4F0A-B49B-B7E64972F29E}" type="presParOf" srcId="{40D6D9A9-0DEA-4DF1-95BE-4B34A3D45F83}" destId="{9F187ADB-03FE-4C04-BE5E-3E3141BE71E3}" srcOrd="0" destOrd="0" presId="urn:microsoft.com/office/officeart/2005/8/layout/list1"/>
    <dgm:cxn modelId="{7DAA1F05-91A7-41AD-91CD-DC24195749F1}" type="presParOf" srcId="{40D6D9A9-0DEA-4DF1-95BE-4B34A3D45F83}" destId="{47455600-0CF3-4E8E-8CF0-2D2DFEFE5270}" srcOrd="1" destOrd="0" presId="urn:microsoft.com/office/officeart/2005/8/layout/list1"/>
    <dgm:cxn modelId="{3AF25139-1EA6-4F9C-9394-A3A0030CEE65}" type="presParOf" srcId="{7FD71BF2-BFD1-4FCC-9057-FFF5D62C1316}" destId="{D1F0B92E-7BE1-49B9-BE0F-E454198321D2}" srcOrd="5" destOrd="0" presId="urn:microsoft.com/office/officeart/2005/8/layout/list1"/>
    <dgm:cxn modelId="{C9D0DA30-AA0A-453F-AF25-33D13945E6C9}" type="presParOf" srcId="{7FD71BF2-BFD1-4FCC-9057-FFF5D62C1316}" destId="{0BE45F72-9AC6-4F8A-98F5-BB8EB5F97AB6}" srcOrd="6" destOrd="0" presId="urn:microsoft.com/office/officeart/2005/8/layout/list1"/>
    <dgm:cxn modelId="{E6F5A210-B3BF-4D43-8073-DA64C20A82E8}" type="presParOf" srcId="{7FD71BF2-BFD1-4FCC-9057-FFF5D62C1316}" destId="{404A499C-8080-4F3A-B972-7DADF6157887}" srcOrd="7" destOrd="0" presId="urn:microsoft.com/office/officeart/2005/8/layout/list1"/>
    <dgm:cxn modelId="{2C3B3443-422C-4592-BC1D-F9CF36929D08}" type="presParOf" srcId="{7FD71BF2-BFD1-4FCC-9057-FFF5D62C1316}" destId="{EBD03F65-0ACA-4161-AA67-A9C3AED68D03}" srcOrd="8" destOrd="0" presId="urn:microsoft.com/office/officeart/2005/8/layout/list1"/>
    <dgm:cxn modelId="{DE0F524E-83FF-4289-B428-8002B261A82F}" type="presParOf" srcId="{EBD03F65-0ACA-4161-AA67-A9C3AED68D03}" destId="{A71CBA78-4BCF-4D02-926B-20834F92050D}" srcOrd="0" destOrd="0" presId="urn:microsoft.com/office/officeart/2005/8/layout/list1"/>
    <dgm:cxn modelId="{C439FE07-AABA-4EDF-972A-9A12A02C4F4B}" type="presParOf" srcId="{EBD03F65-0ACA-4161-AA67-A9C3AED68D03}" destId="{CDAC37CA-5F27-4EA3-A21F-DFD7EB9C2674}" srcOrd="1" destOrd="0" presId="urn:microsoft.com/office/officeart/2005/8/layout/list1"/>
    <dgm:cxn modelId="{7478842C-7573-40DC-89AA-E8B82FCED12C}" type="presParOf" srcId="{7FD71BF2-BFD1-4FCC-9057-FFF5D62C1316}" destId="{A02142CA-BCDC-47BE-9DFE-F7E8E9576ADE}" srcOrd="9" destOrd="0" presId="urn:microsoft.com/office/officeart/2005/8/layout/list1"/>
    <dgm:cxn modelId="{E2D57E1C-47BB-486B-9D3E-8D0DCB430071}" type="presParOf" srcId="{7FD71BF2-BFD1-4FCC-9057-FFF5D62C1316}" destId="{721561C8-9E1D-49A5-A3CD-66EF716BA92A}" srcOrd="10" destOrd="0" presId="urn:microsoft.com/office/officeart/2005/8/layout/list1"/>
    <dgm:cxn modelId="{3B373212-0EDC-4623-BC23-DE3D31154A3C}" type="presParOf" srcId="{7FD71BF2-BFD1-4FCC-9057-FFF5D62C1316}" destId="{C89B4C81-61B0-47B9-A0F1-192DC6F8EB42}" srcOrd="11" destOrd="0" presId="urn:microsoft.com/office/officeart/2005/8/layout/list1"/>
    <dgm:cxn modelId="{C7779737-4D88-4FBB-8DAB-DEA0E4F34C6C}" type="presParOf" srcId="{7FD71BF2-BFD1-4FCC-9057-FFF5D62C1316}" destId="{D6DE6475-ADA8-40BB-8258-A396A69D0DCB}" srcOrd="12" destOrd="0" presId="urn:microsoft.com/office/officeart/2005/8/layout/list1"/>
    <dgm:cxn modelId="{CDBC4310-D7D5-47B6-AF16-7046D18AF13B}" type="presParOf" srcId="{D6DE6475-ADA8-40BB-8258-A396A69D0DCB}" destId="{D272A5DE-8E1E-458B-A3BA-C5252D9C7993}" srcOrd="0" destOrd="0" presId="urn:microsoft.com/office/officeart/2005/8/layout/list1"/>
    <dgm:cxn modelId="{CC21DE8E-9DCE-4459-ADC7-D485A8604754}" type="presParOf" srcId="{D6DE6475-ADA8-40BB-8258-A396A69D0DCB}" destId="{93EDAFB7-B8D9-4EB6-913F-CE08A9C12A3F}" srcOrd="1" destOrd="0" presId="urn:microsoft.com/office/officeart/2005/8/layout/list1"/>
    <dgm:cxn modelId="{B37066C4-1A3E-47AE-A80C-20BC18B9DADA}" type="presParOf" srcId="{7FD71BF2-BFD1-4FCC-9057-FFF5D62C1316}" destId="{44DFC301-C137-46A5-9C31-80249FCEC80A}" srcOrd="13" destOrd="0" presId="urn:microsoft.com/office/officeart/2005/8/layout/list1"/>
    <dgm:cxn modelId="{B46DBA89-C43E-4272-A41D-D2BDD5279771}" type="presParOf" srcId="{7FD71BF2-BFD1-4FCC-9057-FFF5D62C1316}" destId="{D96E4E41-0920-4A7A-83B7-ECF542A60B2A}" srcOrd="14" destOrd="0" presId="urn:microsoft.com/office/officeart/2005/8/layout/list1"/>
    <dgm:cxn modelId="{DDAFCC17-8B86-48D0-8912-5B1EEF7483F4}" type="presParOf" srcId="{7FD71BF2-BFD1-4FCC-9057-FFF5D62C1316}" destId="{4E3EE34C-7010-4D10-A0D3-565771760DB9}" srcOrd="15" destOrd="0" presId="urn:microsoft.com/office/officeart/2005/8/layout/list1"/>
    <dgm:cxn modelId="{BD5BC9F7-AE48-477D-B97A-9AF2A45DA9DA}" type="presParOf" srcId="{7FD71BF2-BFD1-4FCC-9057-FFF5D62C1316}" destId="{0953956A-6839-4E98-BA58-70F34626EB92}" srcOrd="16" destOrd="0" presId="urn:microsoft.com/office/officeart/2005/8/layout/list1"/>
    <dgm:cxn modelId="{E8D43F5B-5201-4107-A58E-A789098CE015}" type="presParOf" srcId="{0953956A-6839-4E98-BA58-70F34626EB92}" destId="{7C62383D-0912-4B78-AA52-7BD5A3C8DF3C}" srcOrd="0" destOrd="0" presId="urn:microsoft.com/office/officeart/2005/8/layout/list1"/>
    <dgm:cxn modelId="{C779351D-A7B3-4568-8091-9CF561C860ED}" type="presParOf" srcId="{0953956A-6839-4E98-BA58-70F34626EB92}" destId="{47465BC1-005F-41A0-B6B2-574FD53AB921}" srcOrd="1" destOrd="0" presId="urn:microsoft.com/office/officeart/2005/8/layout/list1"/>
    <dgm:cxn modelId="{1C53CB68-9877-402B-9B47-787F27806E04}" type="presParOf" srcId="{7FD71BF2-BFD1-4FCC-9057-FFF5D62C1316}" destId="{1E48F2C0-6FED-4217-B4EC-0E3A08E03C8E}" srcOrd="17" destOrd="0" presId="urn:microsoft.com/office/officeart/2005/8/layout/list1"/>
    <dgm:cxn modelId="{4BD53998-E5AE-4493-B8EB-A154D94C6B90}" type="presParOf" srcId="{7FD71BF2-BFD1-4FCC-9057-FFF5D62C1316}" destId="{4FA6AF3F-8050-47B1-AF9F-716F53B79F3A}" srcOrd="18" destOrd="0" presId="urn:microsoft.com/office/officeart/2005/8/layout/list1"/>
    <dgm:cxn modelId="{0E0BAA4F-478A-411E-BF89-6230542E672F}" type="presParOf" srcId="{7FD71BF2-BFD1-4FCC-9057-FFF5D62C1316}" destId="{7079195B-3844-46C8-ADE0-706FEB2D4011}" srcOrd="19" destOrd="0" presId="urn:microsoft.com/office/officeart/2005/8/layout/list1"/>
    <dgm:cxn modelId="{862F2501-23FC-4F2A-85C9-F90DC4CB8307}" type="presParOf" srcId="{7FD71BF2-BFD1-4FCC-9057-FFF5D62C1316}" destId="{2D5F4CAC-AF63-421C-877F-6192F17DBD20}" srcOrd="20" destOrd="0" presId="urn:microsoft.com/office/officeart/2005/8/layout/list1"/>
    <dgm:cxn modelId="{0F0ECD9F-97CE-4170-B715-B5B4F5B62832}" type="presParOf" srcId="{2D5F4CAC-AF63-421C-877F-6192F17DBD20}" destId="{E7A1A47B-FE63-407E-9CEC-284DE018E471}" srcOrd="0" destOrd="0" presId="urn:microsoft.com/office/officeart/2005/8/layout/list1"/>
    <dgm:cxn modelId="{5E9C3A5A-9648-4C1F-9A4E-671D5EE3AD42}" type="presParOf" srcId="{2D5F4CAC-AF63-421C-877F-6192F17DBD20}" destId="{64951A87-70C8-4922-B434-7F784DE1C941}" srcOrd="1" destOrd="0" presId="urn:microsoft.com/office/officeart/2005/8/layout/list1"/>
    <dgm:cxn modelId="{0C0DC25A-FEAA-42D0-B4CC-AE8AC4047BAC}" type="presParOf" srcId="{7FD71BF2-BFD1-4FCC-9057-FFF5D62C1316}" destId="{CC5FB2F1-B3E7-4013-8F93-34333B5EAE6F}" srcOrd="21" destOrd="0" presId="urn:microsoft.com/office/officeart/2005/8/layout/list1"/>
    <dgm:cxn modelId="{0FA59B42-96DE-4E2D-97B6-828D5D99CFC3}" type="presParOf" srcId="{7FD71BF2-BFD1-4FCC-9057-FFF5D62C1316}" destId="{57BB7865-1FE5-4177-B8D4-9DF786A2AD12}" srcOrd="22" destOrd="0" presId="urn:microsoft.com/office/officeart/2005/8/layout/list1"/>
    <dgm:cxn modelId="{0DC0DDE7-CB88-4BCC-8606-51A2D8D03FAE}" type="presParOf" srcId="{7FD71BF2-BFD1-4FCC-9057-FFF5D62C1316}" destId="{88724D02-8E5C-4593-B7C6-202A686831F6}" srcOrd="23" destOrd="0" presId="urn:microsoft.com/office/officeart/2005/8/layout/list1"/>
    <dgm:cxn modelId="{AB8D2EB3-ED7F-4065-9F32-D328B7F1CE02}" type="presParOf" srcId="{7FD71BF2-BFD1-4FCC-9057-FFF5D62C1316}" destId="{3D1DA50D-93B1-4FA6-8E69-D23174915653}" srcOrd="24" destOrd="0" presId="urn:microsoft.com/office/officeart/2005/8/layout/list1"/>
    <dgm:cxn modelId="{BFCD0B78-047D-45C6-BDAD-152110D3DAAC}" type="presParOf" srcId="{3D1DA50D-93B1-4FA6-8E69-D23174915653}" destId="{A6EE862C-58E6-4EBA-A93E-A7800E4277EA}" srcOrd="0" destOrd="0" presId="urn:microsoft.com/office/officeart/2005/8/layout/list1"/>
    <dgm:cxn modelId="{FEE57C0E-F4FB-430D-9F7C-40FF59138882}" type="presParOf" srcId="{3D1DA50D-93B1-4FA6-8E69-D23174915653}" destId="{2AA11A13-BFF1-49D0-902E-1F9FFE3A28D8}" srcOrd="1" destOrd="0" presId="urn:microsoft.com/office/officeart/2005/8/layout/list1"/>
    <dgm:cxn modelId="{03A8A704-BF7F-4972-A940-A09F7DE4790D}" type="presParOf" srcId="{7FD71BF2-BFD1-4FCC-9057-FFF5D62C1316}" destId="{F1513728-F37B-44F4-8DA1-6F6589BFD99E}" srcOrd="25" destOrd="0" presId="urn:microsoft.com/office/officeart/2005/8/layout/list1"/>
    <dgm:cxn modelId="{80DC281B-820C-4A39-8606-F9738CDE2545}" type="presParOf" srcId="{7FD71BF2-BFD1-4FCC-9057-FFF5D62C1316}" destId="{C4467B03-C0F5-4F20-8720-1FAD1623BC89}" srcOrd="26" destOrd="0" presId="urn:microsoft.com/office/officeart/2005/8/layout/list1"/>
    <dgm:cxn modelId="{6EB9F1CF-E4EA-4773-BD82-B2A47D6DA2CA}" type="presParOf" srcId="{7FD71BF2-BFD1-4FCC-9057-FFF5D62C1316}" destId="{442873B8-D263-4F6B-B0A1-7742F61A9985}" srcOrd="27" destOrd="0" presId="urn:microsoft.com/office/officeart/2005/8/layout/list1"/>
    <dgm:cxn modelId="{AE4AEE45-D843-4C0C-89EC-E803282EAF1A}" type="presParOf" srcId="{7FD71BF2-BFD1-4FCC-9057-FFF5D62C1316}" destId="{F9749C3E-5F42-4B8B-92A2-F65276D7ADFC}" srcOrd="28" destOrd="0" presId="urn:microsoft.com/office/officeart/2005/8/layout/list1"/>
    <dgm:cxn modelId="{E38CBE6F-7779-46F9-B668-DD53155713AA}" type="presParOf" srcId="{F9749C3E-5F42-4B8B-92A2-F65276D7ADFC}" destId="{4F84EAE8-CDA4-417A-8336-E007CB41F6C6}" srcOrd="0" destOrd="0" presId="urn:microsoft.com/office/officeart/2005/8/layout/list1"/>
    <dgm:cxn modelId="{3F17EA12-EE6F-404F-B37C-0AD2613BF83F}" type="presParOf" srcId="{F9749C3E-5F42-4B8B-92A2-F65276D7ADFC}" destId="{938003F1-6C7D-4ABB-A4D4-6914CD46F985}" srcOrd="1" destOrd="0" presId="urn:microsoft.com/office/officeart/2005/8/layout/list1"/>
    <dgm:cxn modelId="{1E440816-59C3-4B60-B095-FFF636819439}" type="presParOf" srcId="{7FD71BF2-BFD1-4FCC-9057-FFF5D62C1316}" destId="{21F7F151-8963-438C-8C73-0A927921733A}" srcOrd="29" destOrd="0" presId="urn:microsoft.com/office/officeart/2005/8/layout/list1"/>
    <dgm:cxn modelId="{D5FA2166-A837-41D8-987D-B0BA9F94AF18}" type="presParOf" srcId="{7FD71BF2-BFD1-4FCC-9057-FFF5D62C1316}" destId="{1B20C8E0-864D-43A0-B194-AFA68A22B44D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70FBCEEB-AE90-480F-AA24-495EA388C8C2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多文件檢視</a:t>
          </a:r>
        </a:p>
      </dgm:t>
    </dgm:pt>
    <dgm:pt modelId="{B7D98ED5-9821-4640-8315-9A6D7BC186C8}" type="parTrans" cxnId="{8BC93C4A-3A8D-4641-AB50-1992F28DBF52}">
      <dgm:prSet/>
      <dgm:spPr/>
      <dgm:t>
        <a:bodyPr/>
        <a:lstStyle/>
        <a:p>
          <a:endParaRPr lang="zh-TW" altLang="en-US"/>
        </a:p>
      </dgm:t>
    </dgm:pt>
    <dgm:pt modelId="{C19646AE-D51F-4F95-BAAE-BB3D2521EE08}" type="sibTrans" cxnId="{8BC93C4A-3A8D-4641-AB50-1992F28DBF52}">
      <dgm:prSet/>
      <dgm:spPr/>
      <dgm:t>
        <a:bodyPr/>
        <a:lstStyle/>
        <a:p>
          <a:endParaRPr lang="zh-TW" altLang="en-US"/>
        </a:p>
      </dgm:t>
    </dgm:pt>
    <dgm:pt modelId="{8F550700-B9F7-49A1-992D-5D0EF0F829C0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版本導覽</a:t>
          </a:r>
        </a:p>
      </dgm:t>
    </dgm:pt>
    <dgm:pt modelId="{56000F38-BE93-4A05-BC46-B8230FE522C7}" type="parTrans" cxnId="{F97FD8C4-934F-4FC0-AA28-09411683727B}">
      <dgm:prSet/>
      <dgm:spPr/>
      <dgm:t>
        <a:bodyPr/>
        <a:lstStyle/>
        <a:p>
          <a:endParaRPr lang="zh-TW" altLang="en-US"/>
        </a:p>
      </dgm:t>
    </dgm:pt>
    <dgm:pt modelId="{6FB28BE1-B7ED-4D9B-94FE-C9E524C41D9F}" type="sibTrans" cxnId="{F97FD8C4-934F-4FC0-AA28-09411683727B}">
      <dgm:prSet/>
      <dgm:spPr/>
      <dgm:t>
        <a:bodyPr/>
        <a:lstStyle/>
        <a:p>
          <a:endParaRPr lang="zh-TW" altLang="en-US"/>
        </a:p>
      </dgm:t>
    </dgm:pt>
    <dgm:pt modelId="{8300B487-E3F3-4C9D-A99E-6DE708553D8A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展期申請</a:t>
          </a:r>
        </a:p>
      </dgm:t>
    </dgm:pt>
    <dgm:pt modelId="{06D6448A-2418-41B7-AB97-78C881F4AB90}" type="parTrans" cxnId="{EEACA7C3-A13C-439E-A6C4-A01113107186}">
      <dgm:prSet/>
      <dgm:spPr/>
      <dgm:t>
        <a:bodyPr/>
        <a:lstStyle/>
        <a:p>
          <a:endParaRPr lang="zh-TW" altLang="en-US"/>
        </a:p>
      </dgm:t>
    </dgm:pt>
    <dgm:pt modelId="{9B352C8F-A556-476E-B84A-94D645DD1257}" type="sibTrans" cxnId="{EEACA7C3-A13C-439E-A6C4-A01113107186}">
      <dgm:prSet/>
      <dgm:spPr/>
      <dgm:t>
        <a:bodyPr/>
        <a:lstStyle/>
        <a:p>
          <a:endParaRPr lang="zh-TW" altLang="en-US"/>
        </a:p>
      </dgm:t>
    </dgm:pt>
    <dgm:pt modelId="{81815A5B-882A-4927-95AD-8D64B766195A}">
      <dgm:prSet/>
      <dgm:spPr/>
      <dgm:t>
        <a:bodyPr/>
        <a:lstStyle/>
        <a:p>
          <a:r>
            <a:rPr lang="zh-TW" altLang="en-US" b="1">
              <a:solidFill>
                <a:schemeClr val="tx1">
                  <a:lumMod val="85000"/>
                  <a:lumOff val="15000"/>
                </a:schemeClr>
              </a:solidFill>
            </a:rPr>
            <a:t>退文清稿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1379DDE-5F6E-4F58-AFD1-485BCB17CBFB}" type="parTrans" cxnId="{E3F7BE71-BF58-4307-989C-307AA76345C4}">
      <dgm:prSet/>
      <dgm:spPr/>
      <dgm:t>
        <a:bodyPr/>
        <a:lstStyle/>
        <a:p>
          <a:endParaRPr lang="zh-TW" altLang="en-US"/>
        </a:p>
      </dgm:t>
    </dgm:pt>
    <dgm:pt modelId="{901C8863-A878-485B-9E5D-1893A191185A}" type="sibTrans" cxnId="{E3F7BE71-BF58-4307-989C-307AA76345C4}">
      <dgm:prSet/>
      <dgm:spPr/>
      <dgm:t>
        <a:bodyPr/>
        <a:lstStyle/>
        <a:p>
          <a:endParaRPr lang="zh-TW" altLang="en-US"/>
        </a:p>
      </dgm:t>
    </dgm:pt>
    <dgm:pt modelId="{0E7B52A1-D9BB-41E2-A7F9-17F736FA7306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時效計算</a:t>
          </a:r>
        </a:p>
      </dgm:t>
    </dgm:pt>
    <dgm:pt modelId="{5AB0DE58-A3C0-4121-A013-D9A57CCC519C}" type="parTrans" cxnId="{186002ED-8619-4C0D-A05A-B3B083CE4130}">
      <dgm:prSet/>
      <dgm:spPr/>
      <dgm:t>
        <a:bodyPr/>
        <a:lstStyle/>
        <a:p>
          <a:endParaRPr lang="zh-TW" altLang="en-US"/>
        </a:p>
      </dgm:t>
    </dgm:pt>
    <dgm:pt modelId="{63269B4B-F1FD-4028-B3AC-C4C6CE10BC14}" type="sibTrans" cxnId="{186002ED-8619-4C0D-A05A-B3B083CE4130}">
      <dgm:prSet/>
      <dgm:spPr/>
      <dgm:t>
        <a:bodyPr/>
        <a:lstStyle/>
        <a:p>
          <a:endParaRPr lang="zh-TW" altLang="en-US"/>
        </a:p>
      </dgm:t>
    </dgm:pt>
    <dgm:pt modelId="{406760B4-BA73-446B-B056-5782D45E57A9}" type="pres">
      <dgm:prSet presAssocID="{F0FD91E4-3CA5-45DF-AA03-CF347CE50A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CEBF0C75-A33A-44E3-B2BE-A3AD181B2960}" type="pres">
      <dgm:prSet presAssocID="{F0FD91E4-3CA5-45DF-AA03-CF347CE50AE3}" presName="Name1" presStyleCnt="0"/>
      <dgm:spPr/>
    </dgm:pt>
    <dgm:pt modelId="{6F526660-74E3-4FA7-9C7E-B807841871DF}" type="pres">
      <dgm:prSet presAssocID="{F0FD91E4-3CA5-45DF-AA03-CF347CE50AE3}" presName="cycle" presStyleCnt="0"/>
      <dgm:spPr/>
    </dgm:pt>
    <dgm:pt modelId="{AB193021-8E93-4564-BCB8-9B9B15F2E3A3}" type="pres">
      <dgm:prSet presAssocID="{F0FD91E4-3CA5-45DF-AA03-CF347CE50AE3}" presName="srcNode" presStyleLbl="node1" presStyleIdx="0" presStyleCnt="5"/>
      <dgm:spPr/>
    </dgm:pt>
    <dgm:pt modelId="{9D467D37-E465-422F-93E8-060E6B5DBA88}" type="pres">
      <dgm:prSet presAssocID="{F0FD91E4-3CA5-45DF-AA03-CF347CE50AE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40411CDC-9DA4-4E96-B08F-C232D8AB5321}" type="pres">
      <dgm:prSet presAssocID="{F0FD91E4-3CA5-45DF-AA03-CF347CE50AE3}" presName="extraNode" presStyleLbl="node1" presStyleIdx="0" presStyleCnt="5"/>
      <dgm:spPr/>
    </dgm:pt>
    <dgm:pt modelId="{5B1109E1-3A8C-468C-A9C0-8D96681FCC4D}" type="pres">
      <dgm:prSet presAssocID="{F0FD91E4-3CA5-45DF-AA03-CF347CE50AE3}" presName="dstNode" presStyleLbl="node1" presStyleIdx="0" presStyleCnt="5"/>
      <dgm:spPr/>
    </dgm:pt>
    <dgm:pt modelId="{761C6143-40B2-4059-8B0E-C6CD33D73BAB}" type="pres">
      <dgm:prSet presAssocID="{0E7B52A1-D9BB-41E2-A7F9-17F736FA730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2E70D0-501A-4057-B36A-119C1B31489B}" type="pres">
      <dgm:prSet presAssocID="{0E7B52A1-D9BB-41E2-A7F9-17F736FA7306}" presName="accent_1" presStyleCnt="0"/>
      <dgm:spPr/>
    </dgm:pt>
    <dgm:pt modelId="{BE7F9841-DF54-45E8-85C3-8DBDDCAA555C}" type="pres">
      <dgm:prSet presAssocID="{0E7B52A1-D9BB-41E2-A7F9-17F736FA7306}" presName="accentRepeatNode" presStyleLbl="solidFgAcc1" presStyleIdx="0" presStyleCnt="5"/>
      <dgm:spPr/>
    </dgm:pt>
    <dgm:pt modelId="{D51F16D8-40A5-4006-BCBC-6E28697378D9}" type="pres">
      <dgm:prSet presAssocID="{8300B487-E3F3-4C9D-A99E-6DE708553D8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4533C2-179B-452A-A592-E66A3C057171}" type="pres">
      <dgm:prSet presAssocID="{8300B487-E3F3-4C9D-A99E-6DE708553D8A}" presName="accent_2" presStyleCnt="0"/>
      <dgm:spPr/>
    </dgm:pt>
    <dgm:pt modelId="{6BC674E0-89F3-4BD3-82EA-2798939B40FC}" type="pres">
      <dgm:prSet presAssocID="{8300B487-E3F3-4C9D-A99E-6DE708553D8A}" presName="accentRepeatNode" presStyleLbl="solidFgAcc1" presStyleIdx="1" presStyleCnt="5"/>
      <dgm:spPr/>
    </dgm:pt>
    <dgm:pt modelId="{468B71BD-563B-4693-9F87-ED4425F268B1}" type="pres">
      <dgm:prSet presAssocID="{81815A5B-882A-4927-95AD-8D64B766195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F541F4-D9EC-4B42-A77D-376DC71463B8}" type="pres">
      <dgm:prSet presAssocID="{81815A5B-882A-4927-95AD-8D64B766195A}" presName="accent_3" presStyleCnt="0"/>
      <dgm:spPr/>
    </dgm:pt>
    <dgm:pt modelId="{9F887CC0-70E0-4319-90D3-DB2B3F8E3933}" type="pres">
      <dgm:prSet presAssocID="{81815A5B-882A-4927-95AD-8D64B766195A}" presName="accentRepeatNode" presStyleLbl="solidFgAcc1" presStyleIdx="2" presStyleCnt="5"/>
      <dgm:spPr/>
    </dgm:pt>
    <dgm:pt modelId="{5AEBEFB6-2EC1-4289-9052-3842568FDAFD}" type="pres">
      <dgm:prSet presAssocID="{8F550700-B9F7-49A1-992D-5D0EF0F829C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1DCF4E-367C-4720-B20A-83986B0B0E0B}" type="pres">
      <dgm:prSet presAssocID="{8F550700-B9F7-49A1-992D-5D0EF0F829C0}" presName="accent_4" presStyleCnt="0"/>
      <dgm:spPr/>
    </dgm:pt>
    <dgm:pt modelId="{C431C7C1-84F4-4598-B334-59202C97866C}" type="pres">
      <dgm:prSet presAssocID="{8F550700-B9F7-49A1-992D-5D0EF0F829C0}" presName="accentRepeatNode" presStyleLbl="solidFgAcc1" presStyleIdx="3" presStyleCnt="5"/>
      <dgm:spPr/>
    </dgm:pt>
    <dgm:pt modelId="{53183C59-6C45-42B7-8FB8-75F4FCC01A03}" type="pres">
      <dgm:prSet presAssocID="{70FBCEEB-AE90-480F-AA24-495EA388C8C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BF5794-72EF-4C0D-890E-8C0CCBC3D882}" type="pres">
      <dgm:prSet presAssocID="{70FBCEEB-AE90-480F-AA24-495EA388C8C2}" presName="accent_5" presStyleCnt="0"/>
      <dgm:spPr/>
    </dgm:pt>
    <dgm:pt modelId="{1C304A60-91A1-4797-8888-FE92E69A167C}" type="pres">
      <dgm:prSet presAssocID="{70FBCEEB-AE90-480F-AA24-495EA388C8C2}" presName="accentRepeatNode" presStyleLbl="solidFgAcc1" presStyleIdx="4" presStyleCnt="5"/>
      <dgm:spPr/>
    </dgm:pt>
  </dgm:ptLst>
  <dgm:cxnLst>
    <dgm:cxn modelId="{F97FD8C4-934F-4FC0-AA28-09411683727B}" srcId="{F0FD91E4-3CA5-45DF-AA03-CF347CE50AE3}" destId="{8F550700-B9F7-49A1-992D-5D0EF0F829C0}" srcOrd="3" destOrd="0" parTransId="{56000F38-BE93-4A05-BC46-B8230FE522C7}" sibTransId="{6FB28BE1-B7ED-4D9B-94FE-C9E524C41D9F}"/>
    <dgm:cxn modelId="{DCCD9174-B1EB-42CE-91D3-B97EBE880431}" type="presOf" srcId="{70FBCEEB-AE90-480F-AA24-495EA388C8C2}" destId="{53183C59-6C45-42B7-8FB8-75F4FCC01A03}" srcOrd="0" destOrd="0" presId="urn:microsoft.com/office/officeart/2008/layout/VerticalCurvedList"/>
    <dgm:cxn modelId="{654501A2-C65B-4C88-AE95-F8176682B0C2}" type="presOf" srcId="{8300B487-E3F3-4C9D-A99E-6DE708553D8A}" destId="{D51F16D8-40A5-4006-BCBC-6E28697378D9}" srcOrd="0" destOrd="0" presId="urn:microsoft.com/office/officeart/2008/layout/VerticalCurvedList"/>
    <dgm:cxn modelId="{1B50E71D-9746-44B6-8FF9-AC0E47D7BFC1}" type="presOf" srcId="{0E7B52A1-D9BB-41E2-A7F9-17F736FA7306}" destId="{761C6143-40B2-4059-8B0E-C6CD33D73BAB}" srcOrd="0" destOrd="0" presId="urn:microsoft.com/office/officeart/2008/layout/VerticalCurvedList"/>
    <dgm:cxn modelId="{79620C90-92D9-45C6-B3FB-8719853A3B3A}" type="presOf" srcId="{81815A5B-882A-4927-95AD-8D64B766195A}" destId="{468B71BD-563B-4693-9F87-ED4425F268B1}" srcOrd="0" destOrd="0" presId="urn:microsoft.com/office/officeart/2008/layout/VerticalCurvedList"/>
    <dgm:cxn modelId="{EEACA7C3-A13C-439E-A6C4-A01113107186}" srcId="{F0FD91E4-3CA5-45DF-AA03-CF347CE50AE3}" destId="{8300B487-E3F3-4C9D-A99E-6DE708553D8A}" srcOrd="1" destOrd="0" parTransId="{06D6448A-2418-41B7-AB97-78C881F4AB90}" sibTransId="{9B352C8F-A556-476E-B84A-94D645DD1257}"/>
    <dgm:cxn modelId="{2DFD2400-2372-4A5C-BA2C-704D59399F4F}" type="presOf" srcId="{63269B4B-F1FD-4028-B3AC-C4C6CE10BC14}" destId="{9D467D37-E465-422F-93E8-060E6B5DBA88}" srcOrd="0" destOrd="0" presId="urn:microsoft.com/office/officeart/2008/layout/VerticalCurvedList"/>
    <dgm:cxn modelId="{E3F7BE71-BF58-4307-989C-307AA76345C4}" srcId="{F0FD91E4-3CA5-45DF-AA03-CF347CE50AE3}" destId="{81815A5B-882A-4927-95AD-8D64B766195A}" srcOrd="2" destOrd="0" parTransId="{81379DDE-5F6E-4F58-AFD1-485BCB17CBFB}" sibTransId="{901C8863-A878-485B-9E5D-1893A191185A}"/>
    <dgm:cxn modelId="{29F8316F-2504-419D-BB73-02617A7450BC}" type="presOf" srcId="{8F550700-B9F7-49A1-992D-5D0EF0F829C0}" destId="{5AEBEFB6-2EC1-4289-9052-3842568FDAFD}" srcOrd="0" destOrd="0" presId="urn:microsoft.com/office/officeart/2008/layout/VerticalCurvedList"/>
    <dgm:cxn modelId="{8BC93C4A-3A8D-4641-AB50-1992F28DBF52}" srcId="{F0FD91E4-3CA5-45DF-AA03-CF347CE50AE3}" destId="{70FBCEEB-AE90-480F-AA24-495EA388C8C2}" srcOrd="4" destOrd="0" parTransId="{B7D98ED5-9821-4640-8315-9A6D7BC186C8}" sibTransId="{C19646AE-D51F-4F95-BAAE-BB3D2521EE08}"/>
    <dgm:cxn modelId="{186002ED-8619-4C0D-A05A-B3B083CE4130}" srcId="{F0FD91E4-3CA5-45DF-AA03-CF347CE50AE3}" destId="{0E7B52A1-D9BB-41E2-A7F9-17F736FA7306}" srcOrd="0" destOrd="0" parTransId="{5AB0DE58-A3C0-4121-A013-D9A57CCC519C}" sibTransId="{63269B4B-F1FD-4028-B3AC-C4C6CE10BC14}"/>
    <dgm:cxn modelId="{9E093E68-9E2B-465E-914A-FB3D12EB6038}" type="presOf" srcId="{F0FD91E4-3CA5-45DF-AA03-CF347CE50AE3}" destId="{406760B4-BA73-446B-B056-5782D45E57A9}" srcOrd="0" destOrd="0" presId="urn:microsoft.com/office/officeart/2008/layout/VerticalCurvedList"/>
    <dgm:cxn modelId="{48F0FE08-770E-4B7C-AC39-D275059D6F00}" type="presParOf" srcId="{406760B4-BA73-446B-B056-5782D45E57A9}" destId="{CEBF0C75-A33A-44E3-B2BE-A3AD181B2960}" srcOrd="0" destOrd="0" presId="urn:microsoft.com/office/officeart/2008/layout/VerticalCurvedList"/>
    <dgm:cxn modelId="{AB822FC2-10BF-4E6A-85D5-2E1ABBCAE830}" type="presParOf" srcId="{CEBF0C75-A33A-44E3-B2BE-A3AD181B2960}" destId="{6F526660-74E3-4FA7-9C7E-B807841871DF}" srcOrd="0" destOrd="0" presId="urn:microsoft.com/office/officeart/2008/layout/VerticalCurvedList"/>
    <dgm:cxn modelId="{A9B6CFF1-532A-4B57-88EB-7ED98A6B5F6B}" type="presParOf" srcId="{6F526660-74E3-4FA7-9C7E-B807841871DF}" destId="{AB193021-8E93-4564-BCB8-9B9B15F2E3A3}" srcOrd="0" destOrd="0" presId="urn:microsoft.com/office/officeart/2008/layout/VerticalCurvedList"/>
    <dgm:cxn modelId="{1D1E4C38-3FB9-426D-AC66-C10E6B464CD7}" type="presParOf" srcId="{6F526660-74E3-4FA7-9C7E-B807841871DF}" destId="{9D467D37-E465-422F-93E8-060E6B5DBA88}" srcOrd="1" destOrd="0" presId="urn:microsoft.com/office/officeart/2008/layout/VerticalCurvedList"/>
    <dgm:cxn modelId="{25919718-332E-4BF0-9E03-3670BAB1D597}" type="presParOf" srcId="{6F526660-74E3-4FA7-9C7E-B807841871DF}" destId="{40411CDC-9DA4-4E96-B08F-C232D8AB5321}" srcOrd="2" destOrd="0" presId="urn:microsoft.com/office/officeart/2008/layout/VerticalCurvedList"/>
    <dgm:cxn modelId="{2097FF76-9B88-4285-A96B-6293941FCA89}" type="presParOf" srcId="{6F526660-74E3-4FA7-9C7E-B807841871DF}" destId="{5B1109E1-3A8C-468C-A9C0-8D96681FCC4D}" srcOrd="3" destOrd="0" presId="urn:microsoft.com/office/officeart/2008/layout/VerticalCurvedList"/>
    <dgm:cxn modelId="{1001A10D-4B36-421F-9A8A-D7E0FD0D9880}" type="presParOf" srcId="{CEBF0C75-A33A-44E3-B2BE-A3AD181B2960}" destId="{761C6143-40B2-4059-8B0E-C6CD33D73BAB}" srcOrd="1" destOrd="0" presId="urn:microsoft.com/office/officeart/2008/layout/VerticalCurvedList"/>
    <dgm:cxn modelId="{982D6C36-121B-495D-B3CE-3E42EB30B3C8}" type="presParOf" srcId="{CEBF0C75-A33A-44E3-B2BE-A3AD181B2960}" destId="{F52E70D0-501A-4057-B36A-119C1B31489B}" srcOrd="2" destOrd="0" presId="urn:microsoft.com/office/officeart/2008/layout/VerticalCurvedList"/>
    <dgm:cxn modelId="{D1DE86CE-FE74-4B87-9420-AF66634C3E4A}" type="presParOf" srcId="{F52E70D0-501A-4057-B36A-119C1B31489B}" destId="{BE7F9841-DF54-45E8-85C3-8DBDDCAA555C}" srcOrd="0" destOrd="0" presId="urn:microsoft.com/office/officeart/2008/layout/VerticalCurvedList"/>
    <dgm:cxn modelId="{FC145680-5834-454D-8977-20D7A9792925}" type="presParOf" srcId="{CEBF0C75-A33A-44E3-B2BE-A3AD181B2960}" destId="{D51F16D8-40A5-4006-BCBC-6E28697378D9}" srcOrd="3" destOrd="0" presId="urn:microsoft.com/office/officeart/2008/layout/VerticalCurvedList"/>
    <dgm:cxn modelId="{655D4AB0-6742-4C84-99F4-9A9FDAF7855B}" type="presParOf" srcId="{CEBF0C75-A33A-44E3-B2BE-A3AD181B2960}" destId="{8A4533C2-179B-452A-A592-E66A3C057171}" srcOrd="4" destOrd="0" presId="urn:microsoft.com/office/officeart/2008/layout/VerticalCurvedList"/>
    <dgm:cxn modelId="{73078B29-9093-4E92-B6E9-BE16A94DA907}" type="presParOf" srcId="{8A4533C2-179B-452A-A592-E66A3C057171}" destId="{6BC674E0-89F3-4BD3-82EA-2798939B40FC}" srcOrd="0" destOrd="0" presId="urn:microsoft.com/office/officeart/2008/layout/VerticalCurvedList"/>
    <dgm:cxn modelId="{68C30210-ECBD-4FD5-A71D-523E3C2A697E}" type="presParOf" srcId="{CEBF0C75-A33A-44E3-B2BE-A3AD181B2960}" destId="{468B71BD-563B-4693-9F87-ED4425F268B1}" srcOrd="5" destOrd="0" presId="urn:microsoft.com/office/officeart/2008/layout/VerticalCurvedList"/>
    <dgm:cxn modelId="{48A5F9D6-5C2A-4971-9BC7-DBE151FCD656}" type="presParOf" srcId="{CEBF0C75-A33A-44E3-B2BE-A3AD181B2960}" destId="{8DF541F4-D9EC-4B42-A77D-376DC71463B8}" srcOrd="6" destOrd="0" presId="urn:microsoft.com/office/officeart/2008/layout/VerticalCurvedList"/>
    <dgm:cxn modelId="{9A1BD17D-52E7-4879-B15C-92B4379DA72F}" type="presParOf" srcId="{8DF541F4-D9EC-4B42-A77D-376DC71463B8}" destId="{9F887CC0-70E0-4319-90D3-DB2B3F8E3933}" srcOrd="0" destOrd="0" presId="urn:microsoft.com/office/officeart/2008/layout/VerticalCurvedList"/>
    <dgm:cxn modelId="{F2391FFC-7770-49F6-AC53-6BCA1A94681C}" type="presParOf" srcId="{CEBF0C75-A33A-44E3-B2BE-A3AD181B2960}" destId="{5AEBEFB6-2EC1-4289-9052-3842568FDAFD}" srcOrd="7" destOrd="0" presId="urn:microsoft.com/office/officeart/2008/layout/VerticalCurvedList"/>
    <dgm:cxn modelId="{17D0517F-5AC7-4FE5-89C8-CA6E3D3440BC}" type="presParOf" srcId="{CEBF0C75-A33A-44E3-B2BE-A3AD181B2960}" destId="{941DCF4E-367C-4720-B20A-83986B0B0E0B}" srcOrd="8" destOrd="0" presId="urn:microsoft.com/office/officeart/2008/layout/VerticalCurvedList"/>
    <dgm:cxn modelId="{B88987D0-F8E6-4CA8-81D8-8762E71813FD}" type="presParOf" srcId="{941DCF4E-367C-4720-B20A-83986B0B0E0B}" destId="{C431C7C1-84F4-4598-B334-59202C97866C}" srcOrd="0" destOrd="0" presId="urn:microsoft.com/office/officeart/2008/layout/VerticalCurvedList"/>
    <dgm:cxn modelId="{DD8EC449-B57A-4DD1-9DFD-76328CDB2CE2}" type="presParOf" srcId="{CEBF0C75-A33A-44E3-B2BE-A3AD181B2960}" destId="{53183C59-6C45-42B7-8FB8-75F4FCC01A03}" srcOrd="9" destOrd="0" presId="urn:microsoft.com/office/officeart/2008/layout/VerticalCurvedList"/>
    <dgm:cxn modelId="{1AC5C42B-A109-4945-8425-4EC60DAC4EE2}" type="presParOf" srcId="{CEBF0C75-A33A-44E3-B2BE-A3AD181B2960}" destId="{11BF5794-72EF-4C0D-890E-8C0CCBC3D882}" srcOrd="10" destOrd="0" presId="urn:microsoft.com/office/officeart/2008/layout/VerticalCurvedList"/>
    <dgm:cxn modelId="{64A0D9F0-4DFB-44B3-830C-19DF9E0B5F55}" type="presParOf" srcId="{11BF5794-72EF-4C0D-890E-8C0CCBC3D882}" destId="{1C304A60-91A1-4797-8888-FE92E69A16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CAC244-186E-4641-9274-D1523EDD089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CA89D6A-489E-4444-B1AD-8A284C7E922A}">
      <dgm:prSet phldrT="[文字]" custT="1"/>
      <dgm:spPr/>
      <dgm:t>
        <a:bodyPr/>
        <a:lstStyle/>
        <a:p>
          <a:r>
            <a:rPr lang="zh-TW" altLang="en-US" sz="3000" dirty="0"/>
            <a:t>來文時效</a:t>
          </a:r>
        </a:p>
      </dgm:t>
    </dgm:pt>
    <dgm:pt modelId="{68B53F12-4466-4BFA-9498-E4220821F937}" type="parTrans" cxnId="{1765E79D-51E3-418A-BE6F-3D3C64D57692}">
      <dgm:prSet/>
      <dgm:spPr/>
      <dgm:t>
        <a:bodyPr/>
        <a:lstStyle/>
        <a:p>
          <a:endParaRPr lang="zh-TW" altLang="en-US" sz="3000"/>
        </a:p>
      </dgm:t>
    </dgm:pt>
    <dgm:pt modelId="{41A86AEF-A1CA-4108-A6DF-37F133B89553}" type="sibTrans" cxnId="{1765E79D-51E3-418A-BE6F-3D3C64D57692}">
      <dgm:prSet/>
      <dgm:spPr/>
      <dgm:t>
        <a:bodyPr/>
        <a:lstStyle/>
        <a:p>
          <a:endParaRPr lang="zh-TW" altLang="en-US" sz="3000"/>
        </a:p>
      </dgm:t>
    </dgm:pt>
    <dgm:pt modelId="{2EA1E782-F05D-4A77-8F94-80E14AB08006}">
      <dgm:prSet phldrT="[文字]" custT="1"/>
      <dgm:spPr/>
      <dgm:t>
        <a:bodyPr/>
        <a:lstStyle/>
        <a:p>
          <a:r>
            <a:rPr lang="zh-TW" altLang="en-US" sz="3000" dirty="0"/>
            <a:t>收文隔日起算</a:t>
          </a:r>
        </a:p>
      </dgm:t>
    </dgm:pt>
    <dgm:pt modelId="{711ECD46-1F2F-41A5-ABEF-47D65BF70615}" type="parTrans" cxnId="{59424FB6-B507-45A6-ABD8-8284A1C4FD39}">
      <dgm:prSet/>
      <dgm:spPr/>
      <dgm:t>
        <a:bodyPr/>
        <a:lstStyle/>
        <a:p>
          <a:endParaRPr lang="zh-TW" altLang="en-US" sz="3000"/>
        </a:p>
      </dgm:t>
    </dgm:pt>
    <dgm:pt modelId="{E5A62C00-C65F-4DA7-9CD2-746FEE4B3A6D}" type="sibTrans" cxnId="{59424FB6-B507-45A6-ABD8-8284A1C4FD39}">
      <dgm:prSet/>
      <dgm:spPr/>
      <dgm:t>
        <a:bodyPr/>
        <a:lstStyle/>
        <a:p>
          <a:endParaRPr lang="zh-TW" altLang="en-US" sz="3000"/>
        </a:p>
      </dgm:t>
    </dgm:pt>
    <dgm:pt modelId="{A7F28599-A2A5-49AF-9DBC-A19C977DF350}">
      <dgm:prSet phldrT="[文字]" custT="1"/>
      <dgm:spPr/>
      <dgm:t>
        <a:bodyPr/>
        <a:lstStyle/>
        <a:p>
          <a:r>
            <a:rPr lang="zh-TW" altLang="en-US" sz="3000" dirty="0"/>
            <a:t>創文時效</a:t>
          </a:r>
        </a:p>
      </dgm:t>
    </dgm:pt>
    <dgm:pt modelId="{CE51613F-B3EF-4B5D-B801-BBE26644E08C}" type="parTrans" cxnId="{86A20091-58F6-4A07-B182-DCABA714DD26}">
      <dgm:prSet/>
      <dgm:spPr/>
      <dgm:t>
        <a:bodyPr/>
        <a:lstStyle/>
        <a:p>
          <a:endParaRPr lang="zh-TW" altLang="en-US" sz="3000"/>
        </a:p>
      </dgm:t>
    </dgm:pt>
    <dgm:pt modelId="{C61D0FA4-0368-4F20-AE18-B63F1A9903BC}" type="sibTrans" cxnId="{86A20091-58F6-4A07-B182-DCABA714DD26}">
      <dgm:prSet/>
      <dgm:spPr/>
      <dgm:t>
        <a:bodyPr/>
        <a:lstStyle/>
        <a:p>
          <a:endParaRPr lang="zh-TW" altLang="en-US" sz="3000"/>
        </a:p>
      </dgm:t>
    </dgm:pt>
    <dgm:pt modelId="{15BEFB97-F718-4CCE-8535-4FD44337FB66}">
      <dgm:prSet phldrT="[文字]" custT="1"/>
      <dgm:spPr/>
      <dgm:t>
        <a:bodyPr/>
        <a:lstStyle/>
        <a:p>
          <a:r>
            <a:rPr lang="zh-TW" altLang="en-US" sz="3000" dirty="0"/>
            <a:t>創文當日起算</a:t>
          </a:r>
        </a:p>
      </dgm:t>
    </dgm:pt>
    <dgm:pt modelId="{249C4844-6519-4EEE-B15D-D2EFE617B0F0}" type="parTrans" cxnId="{E457F281-3599-4FD8-9B4B-D22E7F036D3D}">
      <dgm:prSet/>
      <dgm:spPr/>
      <dgm:t>
        <a:bodyPr/>
        <a:lstStyle/>
        <a:p>
          <a:endParaRPr lang="zh-TW" altLang="en-US" sz="3000"/>
        </a:p>
      </dgm:t>
    </dgm:pt>
    <dgm:pt modelId="{385BD211-D7B6-4A53-BDD4-27151F2D05BD}" type="sibTrans" cxnId="{E457F281-3599-4FD8-9B4B-D22E7F036D3D}">
      <dgm:prSet/>
      <dgm:spPr/>
      <dgm:t>
        <a:bodyPr/>
        <a:lstStyle/>
        <a:p>
          <a:endParaRPr lang="zh-TW" altLang="en-US" sz="3000"/>
        </a:p>
      </dgm:t>
    </dgm:pt>
    <dgm:pt modelId="{DF2608AF-91C1-4FD2-8B36-B41326C9D954}">
      <dgm:prSet phldrT="[文字]" custT="1"/>
      <dgm:spPr/>
      <dgm:t>
        <a:bodyPr/>
        <a:lstStyle/>
        <a:p>
          <a:r>
            <a:rPr lang="zh-TW" altLang="en-US" sz="3000" dirty="0"/>
            <a:t>速別</a:t>
          </a:r>
        </a:p>
      </dgm:t>
    </dgm:pt>
    <dgm:pt modelId="{C13F8127-ED82-4FAC-BF13-DF437BB4576B}" type="parTrans" cxnId="{99449266-B33B-4079-9B08-351F8AC83D52}">
      <dgm:prSet/>
      <dgm:spPr/>
      <dgm:t>
        <a:bodyPr/>
        <a:lstStyle/>
        <a:p>
          <a:endParaRPr lang="zh-TW" altLang="en-US" sz="3000"/>
        </a:p>
      </dgm:t>
    </dgm:pt>
    <dgm:pt modelId="{371E7009-FF10-4995-B545-DF5A81A759A6}" type="sibTrans" cxnId="{99449266-B33B-4079-9B08-351F8AC83D52}">
      <dgm:prSet/>
      <dgm:spPr/>
      <dgm:t>
        <a:bodyPr/>
        <a:lstStyle/>
        <a:p>
          <a:endParaRPr lang="zh-TW" altLang="en-US" sz="3000"/>
        </a:p>
      </dgm:t>
    </dgm:pt>
    <dgm:pt modelId="{97AE51C4-B54A-4AB4-AF89-0FB6547E6BF6}">
      <dgm:prSet phldrT="[文字]" custT="1"/>
      <dgm:spPr/>
      <dgm:t>
        <a:bodyPr/>
        <a:lstStyle/>
        <a:p>
          <a:r>
            <a:rPr lang="zh-TW" altLang="en-US" sz="3000" dirty="0"/>
            <a:t>普件六天</a:t>
          </a:r>
        </a:p>
      </dgm:t>
    </dgm:pt>
    <dgm:pt modelId="{F0884012-0C57-415C-A3E3-4C32BD9E7813}" type="parTrans" cxnId="{E71DEBC6-DB58-4550-BAE7-73B4CF93601C}">
      <dgm:prSet/>
      <dgm:spPr/>
      <dgm:t>
        <a:bodyPr/>
        <a:lstStyle/>
        <a:p>
          <a:endParaRPr lang="zh-TW" altLang="en-US" sz="3000"/>
        </a:p>
      </dgm:t>
    </dgm:pt>
    <dgm:pt modelId="{EAFDE2B0-4936-4488-A69A-606ECEAA523F}" type="sibTrans" cxnId="{E71DEBC6-DB58-4550-BAE7-73B4CF93601C}">
      <dgm:prSet/>
      <dgm:spPr/>
      <dgm:t>
        <a:bodyPr/>
        <a:lstStyle/>
        <a:p>
          <a:endParaRPr lang="zh-TW" altLang="en-US" sz="3000"/>
        </a:p>
      </dgm:t>
    </dgm:pt>
    <dgm:pt modelId="{2F53C83D-4F67-48B4-803A-ED6027743D7E}">
      <dgm:prSet phldrT="[文字]" custT="1"/>
      <dgm:spPr/>
      <dgm:t>
        <a:bodyPr/>
        <a:lstStyle/>
        <a:p>
          <a:r>
            <a:rPr lang="zh-TW" altLang="en-US" sz="3000" dirty="0"/>
            <a:t>速件三天</a:t>
          </a:r>
        </a:p>
      </dgm:t>
    </dgm:pt>
    <dgm:pt modelId="{A48518D4-DF95-4244-B88E-66BBD0142915}" type="parTrans" cxnId="{EA68C055-2EF1-44B1-A762-801AE94912AA}">
      <dgm:prSet/>
      <dgm:spPr/>
      <dgm:t>
        <a:bodyPr/>
        <a:lstStyle/>
        <a:p>
          <a:endParaRPr lang="zh-TW" altLang="en-US" sz="3000"/>
        </a:p>
      </dgm:t>
    </dgm:pt>
    <dgm:pt modelId="{F8ECC96A-7AE1-4376-86D3-6D829F4626E7}" type="sibTrans" cxnId="{EA68C055-2EF1-44B1-A762-801AE94912AA}">
      <dgm:prSet/>
      <dgm:spPr/>
      <dgm:t>
        <a:bodyPr/>
        <a:lstStyle/>
        <a:p>
          <a:endParaRPr lang="zh-TW" altLang="en-US" sz="3000"/>
        </a:p>
      </dgm:t>
    </dgm:pt>
    <dgm:pt modelId="{A9E769B3-9100-4DE6-8929-FD61988A6021}">
      <dgm:prSet phldrT="[文字]" custT="1"/>
      <dgm:spPr/>
      <dgm:t>
        <a:bodyPr/>
        <a:lstStyle/>
        <a:p>
          <a:r>
            <a:rPr lang="zh-TW" altLang="en-US" sz="3000" dirty="0"/>
            <a:t>最速件一天</a:t>
          </a:r>
        </a:p>
      </dgm:t>
    </dgm:pt>
    <dgm:pt modelId="{99DBCF76-C498-4883-B920-8719DD372885}" type="parTrans" cxnId="{F6A44B24-E1B5-4A69-9077-500C24F0FD91}">
      <dgm:prSet/>
      <dgm:spPr/>
      <dgm:t>
        <a:bodyPr/>
        <a:lstStyle/>
        <a:p>
          <a:endParaRPr lang="zh-TW" altLang="en-US" sz="3000"/>
        </a:p>
      </dgm:t>
    </dgm:pt>
    <dgm:pt modelId="{811CD63D-6464-46CC-B681-7273FDE8EC65}" type="sibTrans" cxnId="{F6A44B24-E1B5-4A69-9077-500C24F0FD91}">
      <dgm:prSet/>
      <dgm:spPr/>
      <dgm:t>
        <a:bodyPr/>
        <a:lstStyle/>
        <a:p>
          <a:endParaRPr lang="zh-TW" altLang="en-US" sz="3000"/>
        </a:p>
      </dgm:t>
    </dgm:pt>
    <dgm:pt modelId="{DDD6C7E3-489D-4506-B165-535FC37901E1}">
      <dgm:prSet phldrT="[文字]" custT="1"/>
      <dgm:spPr/>
      <dgm:t>
        <a:bodyPr/>
        <a:lstStyle/>
        <a:p>
          <a:r>
            <a:rPr lang="zh-TW" altLang="en-US" sz="3000" dirty="0"/>
            <a:t>結案時間</a:t>
          </a:r>
        </a:p>
      </dgm:t>
    </dgm:pt>
    <dgm:pt modelId="{CAEA453E-922B-4535-B590-B3605B0A3C1B}" type="parTrans" cxnId="{A834E088-BB95-4C29-AF8B-341656763232}">
      <dgm:prSet/>
      <dgm:spPr/>
      <dgm:t>
        <a:bodyPr/>
        <a:lstStyle/>
        <a:p>
          <a:endParaRPr lang="zh-TW" altLang="en-US" sz="3000"/>
        </a:p>
      </dgm:t>
    </dgm:pt>
    <dgm:pt modelId="{EDE15C02-DE86-4024-A17E-44268F940EC1}" type="sibTrans" cxnId="{A834E088-BB95-4C29-AF8B-341656763232}">
      <dgm:prSet/>
      <dgm:spPr/>
      <dgm:t>
        <a:bodyPr/>
        <a:lstStyle/>
        <a:p>
          <a:endParaRPr lang="zh-TW" altLang="en-US" sz="3000"/>
        </a:p>
      </dgm:t>
    </dgm:pt>
    <dgm:pt modelId="{0CAFB4D8-FF8E-43E0-8009-8F77E1462442}">
      <dgm:prSet phldrT="[文字]" custT="1"/>
      <dgm:spPr/>
      <dgm:t>
        <a:bodyPr/>
        <a:lstStyle/>
        <a:p>
          <a:r>
            <a:rPr lang="zh-TW" altLang="en-US" sz="3000" dirty="0"/>
            <a:t>發文結案</a:t>
          </a:r>
        </a:p>
      </dgm:t>
    </dgm:pt>
    <dgm:pt modelId="{E8977F71-F11F-4D00-AF97-4F20FF9F0921}" type="parTrans" cxnId="{A751AE37-5FB1-441D-9663-11D197E30E11}">
      <dgm:prSet/>
      <dgm:spPr/>
      <dgm:t>
        <a:bodyPr/>
        <a:lstStyle/>
        <a:p>
          <a:endParaRPr lang="zh-TW" altLang="en-US" sz="3000"/>
        </a:p>
      </dgm:t>
    </dgm:pt>
    <dgm:pt modelId="{B9916096-71BA-4737-91E2-FDD3E9FE7124}" type="sibTrans" cxnId="{A751AE37-5FB1-441D-9663-11D197E30E11}">
      <dgm:prSet/>
      <dgm:spPr/>
      <dgm:t>
        <a:bodyPr/>
        <a:lstStyle/>
        <a:p>
          <a:endParaRPr lang="zh-TW" altLang="en-US" sz="3000"/>
        </a:p>
      </dgm:t>
    </dgm:pt>
    <dgm:pt modelId="{A290FCF6-118E-4D4B-8996-5830C6265D17}">
      <dgm:prSet phldrT="[文字]" custT="1"/>
      <dgm:spPr/>
      <dgm:t>
        <a:bodyPr/>
        <a:lstStyle/>
        <a:p>
          <a:r>
            <a:rPr lang="zh-TW" altLang="en-US" sz="3000" dirty="0"/>
            <a:t>歸檔結案</a:t>
          </a:r>
        </a:p>
      </dgm:t>
    </dgm:pt>
    <dgm:pt modelId="{AD2F6667-1B1D-4EC8-8022-F37F8A0B0654}" type="parTrans" cxnId="{7CF3192C-4F14-4224-A76E-B7D338D35602}">
      <dgm:prSet/>
      <dgm:spPr/>
      <dgm:t>
        <a:bodyPr/>
        <a:lstStyle/>
        <a:p>
          <a:endParaRPr lang="zh-TW" altLang="en-US" sz="3000"/>
        </a:p>
      </dgm:t>
    </dgm:pt>
    <dgm:pt modelId="{D217CC57-E893-40B5-A28F-70BC7D0C4D30}" type="sibTrans" cxnId="{7CF3192C-4F14-4224-A76E-B7D338D35602}">
      <dgm:prSet/>
      <dgm:spPr/>
      <dgm:t>
        <a:bodyPr/>
        <a:lstStyle/>
        <a:p>
          <a:endParaRPr lang="zh-TW" altLang="en-US" sz="3000"/>
        </a:p>
      </dgm:t>
    </dgm:pt>
    <dgm:pt modelId="{05DDE5E2-B221-49FA-A12B-DDA3936D2128}" type="pres">
      <dgm:prSet presAssocID="{2CCAC244-186E-4641-9274-D1523EDD08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0FD133D-00A6-4094-ADA6-D58A0A4FBDDB}" type="pres">
      <dgm:prSet presAssocID="{9CA89D6A-489E-4444-B1AD-8A284C7E922A}" presName="composite" presStyleCnt="0"/>
      <dgm:spPr/>
    </dgm:pt>
    <dgm:pt modelId="{1465452E-C61F-4659-AA01-15F49333FFD9}" type="pres">
      <dgm:prSet presAssocID="{9CA89D6A-489E-4444-B1AD-8A284C7E922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51D0EA-1AA4-4E65-ACFA-B436B90DB42D}" type="pres">
      <dgm:prSet presAssocID="{9CA89D6A-489E-4444-B1AD-8A284C7E922A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9E4923-D7CE-44DD-B88A-6AC22C745252}" type="pres">
      <dgm:prSet presAssocID="{41A86AEF-A1CA-4108-A6DF-37F133B89553}" presName="space" presStyleCnt="0"/>
      <dgm:spPr/>
    </dgm:pt>
    <dgm:pt modelId="{6F058652-602E-4892-AFC5-74FA37D3E4A7}" type="pres">
      <dgm:prSet presAssocID="{A7F28599-A2A5-49AF-9DBC-A19C977DF350}" presName="composite" presStyleCnt="0"/>
      <dgm:spPr/>
    </dgm:pt>
    <dgm:pt modelId="{DB68F646-F3CE-4B97-933A-B57C21A3EF78}" type="pres">
      <dgm:prSet presAssocID="{A7F28599-A2A5-49AF-9DBC-A19C977DF35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978AF0-2CD3-4B9E-A534-DEE53F7738E1}" type="pres">
      <dgm:prSet presAssocID="{A7F28599-A2A5-49AF-9DBC-A19C977DF350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4D346C-2962-4298-ACC6-04B670AB1C11}" type="pres">
      <dgm:prSet presAssocID="{C61D0FA4-0368-4F20-AE18-B63F1A9903BC}" presName="space" presStyleCnt="0"/>
      <dgm:spPr/>
    </dgm:pt>
    <dgm:pt modelId="{8AA4A526-B411-4E69-A876-F80884A1BE2A}" type="pres">
      <dgm:prSet presAssocID="{DF2608AF-91C1-4FD2-8B36-B41326C9D954}" presName="composite" presStyleCnt="0"/>
      <dgm:spPr/>
    </dgm:pt>
    <dgm:pt modelId="{B80303CF-B60E-4CF0-9A14-6906919E446F}" type="pres">
      <dgm:prSet presAssocID="{DF2608AF-91C1-4FD2-8B36-B41326C9D954}" presName="parTx" presStyleLbl="alignNode1" presStyleIdx="2" presStyleCnt="4" custScaleX="1089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23038F-C922-4232-902B-03F8EF8322A6}" type="pres">
      <dgm:prSet presAssocID="{DF2608AF-91C1-4FD2-8B36-B41326C9D954}" presName="desTx" presStyleLbl="alignAccFollowNode1" presStyleIdx="2" presStyleCnt="4" custScaleX="1114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8A1457-5B34-424F-AD03-B0429771AFC9}" type="pres">
      <dgm:prSet presAssocID="{371E7009-FF10-4995-B545-DF5A81A759A6}" presName="space" presStyleCnt="0"/>
      <dgm:spPr/>
    </dgm:pt>
    <dgm:pt modelId="{01E01BDB-FC79-464C-93C5-950FEB7865FC}" type="pres">
      <dgm:prSet presAssocID="{DDD6C7E3-489D-4506-B165-535FC37901E1}" presName="composite" presStyleCnt="0"/>
      <dgm:spPr/>
    </dgm:pt>
    <dgm:pt modelId="{16B182DD-A952-4D06-9E7F-94DB5CF27508}" type="pres">
      <dgm:prSet presAssocID="{DDD6C7E3-489D-4506-B165-535FC37901E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65FCC3-C8D2-4E01-B205-FF5F18CB4357}" type="pres">
      <dgm:prSet presAssocID="{DDD6C7E3-489D-4506-B165-535FC37901E1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E1FE8B5-5AD8-4CBC-B405-960A8F8ED208}" type="presOf" srcId="{2CCAC244-186E-4641-9274-D1523EDD0897}" destId="{05DDE5E2-B221-49FA-A12B-DDA3936D2128}" srcOrd="0" destOrd="0" presId="urn:microsoft.com/office/officeart/2005/8/layout/hList1"/>
    <dgm:cxn modelId="{1765E79D-51E3-418A-BE6F-3D3C64D57692}" srcId="{2CCAC244-186E-4641-9274-D1523EDD0897}" destId="{9CA89D6A-489E-4444-B1AD-8A284C7E922A}" srcOrd="0" destOrd="0" parTransId="{68B53F12-4466-4BFA-9498-E4220821F937}" sibTransId="{41A86AEF-A1CA-4108-A6DF-37F133B89553}"/>
    <dgm:cxn modelId="{4255217F-ABD8-485C-B971-36AB6558AA2E}" type="presOf" srcId="{DF2608AF-91C1-4FD2-8B36-B41326C9D954}" destId="{B80303CF-B60E-4CF0-9A14-6906919E446F}" srcOrd="0" destOrd="0" presId="urn:microsoft.com/office/officeart/2005/8/layout/hList1"/>
    <dgm:cxn modelId="{999FBD42-B500-47CF-8F4A-7AA837931FBF}" type="presOf" srcId="{2F53C83D-4F67-48B4-803A-ED6027743D7E}" destId="{7C23038F-C922-4232-902B-03F8EF8322A6}" srcOrd="0" destOrd="1" presId="urn:microsoft.com/office/officeart/2005/8/layout/hList1"/>
    <dgm:cxn modelId="{59424FB6-B507-45A6-ABD8-8284A1C4FD39}" srcId="{9CA89D6A-489E-4444-B1AD-8A284C7E922A}" destId="{2EA1E782-F05D-4A77-8F94-80E14AB08006}" srcOrd="0" destOrd="0" parTransId="{711ECD46-1F2F-41A5-ABEF-47D65BF70615}" sibTransId="{E5A62C00-C65F-4DA7-9CD2-746FEE4B3A6D}"/>
    <dgm:cxn modelId="{EA68C055-2EF1-44B1-A762-801AE94912AA}" srcId="{DF2608AF-91C1-4FD2-8B36-B41326C9D954}" destId="{2F53C83D-4F67-48B4-803A-ED6027743D7E}" srcOrd="1" destOrd="0" parTransId="{A48518D4-DF95-4244-B88E-66BBD0142915}" sibTransId="{F8ECC96A-7AE1-4376-86D3-6D829F4626E7}"/>
    <dgm:cxn modelId="{B9D3C181-7A7B-4AAE-9480-DC5F042BBE7C}" type="presOf" srcId="{0CAFB4D8-FF8E-43E0-8009-8F77E1462442}" destId="{F165FCC3-C8D2-4E01-B205-FF5F18CB4357}" srcOrd="0" destOrd="0" presId="urn:microsoft.com/office/officeart/2005/8/layout/hList1"/>
    <dgm:cxn modelId="{A834E088-BB95-4C29-AF8B-341656763232}" srcId="{2CCAC244-186E-4641-9274-D1523EDD0897}" destId="{DDD6C7E3-489D-4506-B165-535FC37901E1}" srcOrd="3" destOrd="0" parTransId="{CAEA453E-922B-4535-B590-B3605B0A3C1B}" sibTransId="{EDE15C02-DE86-4024-A17E-44268F940EC1}"/>
    <dgm:cxn modelId="{7CF3192C-4F14-4224-A76E-B7D338D35602}" srcId="{DDD6C7E3-489D-4506-B165-535FC37901E1}" destId="{A290FCF6-118E-4D4B-8996-5830C6265D17}" srcOrd="1" destOrd="0" parTransId="{AD2F6667-1B1D-4EC8-8022-F37F8A0B0654}" sibTransId="{D217CC57-E893-40B5-A28F-70BC7D0C4D30}"/>
    <dgm:cxn modelId="{E71DEBC6-DB58-4550-BAE7-73B4CF93601C}" srcId="{DF2608AF-91C1-4FD2-8B36-B41326C9D954}" destId="{97AE51C4-B54A-4AB4-AF89-0FB6547E6BF6}" srcOrd="0" destOrd="0" parTransId="{F0884012-0C57-415C-A3E3-4C32BD9E7813}" sibTransId="{EAFDE2B0-4936-4488-A69A-606ECEAA523F}"/>
    <dgm:cxn modelId="{22D0D60F-BADA-4FBA-B18C-DFBC26B44C97}" type="presOf" srcId="{A9E769B3-9100-4DE6-8929-FD61988A6021}" destId="{7C23038F-C922-4232-902B-03F8EF8322A6}" srcOrd="0" destOrd="2" presId="urn:microsoft.com/office/officeart/2005/8/layout/hList1"/>
    <dgm:cxn modelId="{E457F281-3599-4FD8-9B4B-D22E7F036D3D}" srcId="{A7F28599-A2A5-49AF-9DBC-A19C977DF350}" destId="{15BEFB97-F718-4CCE-8535-4FD44337FB66}" srcOrd="0" destOrd="0" parTransId="{249C4844-6519-4EEE-B15D-D2EFE617B0F0}" sibTransId="{385BD211-D7B6-4A53-BDD4-27151F2D05BD}"/>
    <dgm:cxn modelId="{99449266-B33B-4079-9B08-351F8AC83D52}" srcId="{2CCAC244-186E-4641-9274-D1523EDD0897}" destId="{DF2608AF-91C1-4FD2-8B36-B41326C9D954}" srcOrd="2" destOrd="0" parTransId="{C13F8127-ED82-4FAC-BF13-DF437BB4576B}" sibTransId="{371E7009-FF10-4995-B545-DF5A81A759A6}"/>
    <dgm:cxn modelId="{86A20091-58F6-4A07-B182-DCABA714DD26}" srcId="{2CCAC244-186E-4641-9274-D1523EDD0897}" destId="{A7F28599-A2A5-49AF-9DBC-A19C977DF350}" srcOrd="1" destOrd="0" parTransId="{CE51613F-B3EF-4B5D-B801-BBE26644E08C}" sibTransId="{C61D0FA4-0368-4F20-AE18-B63F1A9903BC}"/>
    <dgm:cxn modelId="{A751AE37-5FB1-441D-9663-11D197E30E11}" srcId="{DDD6C7E3-489D-4506-B165-535FC37901E1}" destId="{0CAFB4D8-FF8E-43E0-8009-8F77E1462442}" srcOrd="0" destOrd="0" parTransId="{E8977F71-F11F-4D00-AF97-4F20FF9F0921}" sibTransId="{B9916096-71BA-4737-91E2-FDD3E9FE7124}"/>
    <dgm:cxn modelId="{0813E687-2E8F-48C0-87C0-9A5322948FEC}" type="presOf" srcId="{9CA89D6A-489E-4444-B1AD-8A284C7E922A}" destId="{1465452E-C61F-4659-AA01-15F49333FFD9}" srcOrd="0" destOrd="0" presId="urn:microsoft.com/office/officeart/2005/8/layout/hList1"/>
    <dgm:cxn modelId="{CD4210C2-FBF8-476C-8A4B-008F4A845DE1}" type="presOf" srcId="{DDD6C7E3-489D-4506-B165-535FC37901E1}" destId="{16B182DD-A952-4D06-9E7F-94DB5CF27508}" srcOrd="0" destOrd="0" presId="urn:microsoft.com/office/officeart/2005/8/layout/hList1"/>
    <dgm:cxn modelId="{BA2D07EE-C34A-45B7-8576-99B4515F28A3}" type="presOf" srcId="{A290FCF6-118E-4D4B-8996-5830C6265D17}" destId="{F165FCC3-C8D2-4E01-B205-FF5F18CB4357}" srcOrd="0" destOrd="1" presId="urn:microsoft.com/office/officeart/2005/8/layout/hList1"/>
    <dgm:cxn modelId="{01C34D14-1691-4673-92D0-54586A83D466}" type="presOf" srcId="{2EA1E782-F05D-4A77-8F94-80E14AB08006}" destId="{AC51D0EA-1AA4-4E65-ACFA-B436B90DB42D}" srcOrd="0" destOrd="0" presId="urn:microsoft.com/office/officeart/2005/8/layout/hList1"/>
    <dgm:cxn modelId="{AA459BE2-9BAB-4D68-85C8-386DA8A0B890}" type="presOf" srcId="{97AE51C4-B54A-4AB4-AF89-0FB6547E6BF6}" destId="{7C23038F-C922-4232-902B-03F8EF8322A6}" srcOrd="0" destOrd="0" presId="urn:microsoft.com/office/officeart/2005/8/layout/hList1"/>
    <dgm:cxn modelId="{F6A44B24-E1B5-4A69-9077-500C24F0FD91}" srcId="{DF2608AF-91C1-4FD2-8B36-B41326C9D954}" destId="{A9E769B3-9100-4DE6-8929-FD61988A6021}" srcOrd="2" destOrd="0" parTransId="{99DBCF76-C498-4883-B920-8719DD372885}" sibTransId="{811CD63D-6464-46CC-B681-7273FDE8EC65}"/>
    <dgm:cxn modelId="{BA15920E-A2E0-455A-9411-08F271833614}" type="presOf" srcId="{A7F28599-A2A5-49AF-9DBC-A19C977DF350}" destId="{DB68F646-F3CE-4B97-933A-B57C21A3EF78}" srcOrd="0" destOrd="0" presId="urn:microsoft.com/office/officeart/2005/8/layout/hList1"/>
    <dgm:cxn modelId="{784CDC66-DD02-4796-8975-3609C15E0316}" type="presOf" srcId="{15BEFB97-F718-4CCE-8535-4FD44337FB66}" destId="{FA978AF0-2CD3-4B9E-A534-DEE53F7738E1}" srcOrd="0" destOrd="0" presId="urn:microsoft.com/office/officeart/2005/8/layout/hList1"/>
    <dgm:cxn modelId="{489D46BF-AE36-4A93-9FC9-2CC8C2031B38}" type="presParOf" srcId="{05DDE5E2-B221-49FA-A12B-DDA3936D2128}" destId="{90FD133D-00A6-4094-ADA6-D58A0A4FBDDB}" srcOrd="0" destOrd="0" presId="urn:microsoft.com/office/officeart/2005/8/layout/hList1"/>
    <dgm:cxn modelId="{8CB2C0CB-2E01-4F73-A535-7FC086872A95}" type="presParOf" srcId="{90FD133D-00A6-4094-ADA6-D58A0A4FBDDB}" destId="{1465452E-C61F-4659-AA01-15F49333FFD9}" srcOrd="0" destOrd="0" presId="urn:microsoft.com/office/officeart/2005/8/layout/hList1"/>
    <dgm:cxn modelId="{2B1EFB30-515E-487D-806B-23B3581F4FB2}" type="presParOf" srcId="{90FD133D-00A6-4094-ADA6-D58A0A4FBDDB}" destId="{AC51D0EA-1AA4-4E65-ACFA-B436B90DB42D}" srcOrd="1" destOrd="0" presId="urn:microsoft.com/office/officeart/2005/8/layout/hList1"/>
    <dgm:cxn modelId="{7468993F-A926-49FE-B255-068AC8C2D90C}" type="presParOf" srcId="{05DDE5E2-B221-49FA-A12B-DDA3936D2128}" destId="{DA9E4923-D7CE-44DD-B88A-6AC22C745252}" srcOrd="1" destOrd="0" presId="urn:microsoft.com/office/officeart/2005/8/layout/hList1"/>
    <dgm:cxn modelId="{1969EA95-D16B-4DDB-BD35-911AC49D8444}" type="presParOf" srcId="{05DDE5E2-B221-49FA-A12B-DDA3936D2128}" destId="{6F058652-602E-4892-AFC5-74FA37D3E4A7}" srcOrd="2" destOrd="0" presId="urn:microsoft.com/office/officeart/2005/8/layout/hList1"/>
    <dgm:cxn modelId="{EE016931-A6EE-4F35-B508-B90C711C4C90}" type="presParOf" srcId="{6F058652-602E-4892-AFC5-74FA37D3E4A7}" destId="{DB68F646-F3CE-4B97-933A-B57C21A3EF78}" srcOrd="0" destOrd="0" presId="urn:microsoft.com/office/officeart/2005/8/layout/hList1"/>
    <dgm:cxn modelId="{FDD59186-389C-41AA-9E0C-8F0509127206}" type="presParOf" srcId="{6F058652-602E-4892-AFC5-74FA37D3E4A7}" destId="{FA978AF0-2CD3-4B9E-A534-DEE53F7738E1}" srcOrd="1" destOrd="0" presId="urn:microsoft.com/office/officeart/2005/8/layout/hList1"/>
    <dgm:cxn modelId="{00514718-7C24-482F-B3B7-D07B8476DF76}" type="presParOf" srcId="{05DDE5E2-B221-49FA-A12B-DDA3936D2128}" destId="{0A4D346C-2962-4298-ACC6-04B670AB1C11}" srcOrd="3" destOrd="0" presId="urn:microsoft.com/office/officeart/2005/8/layout/hList1"/>
    <dgm:cxn modelId="{1EF464F7-121F-470E-9284-83CF2D25866C}" type="presParOf" srcId="{05DDE5E2-B221-49FA-A12B-DDA3936D2128}" destId="{8AA4A526-B411-4E69-A876-F80884A1BE2A}" srcOrd="4" destOrd="0" presId="urn:microsoft.com/office/officeart/2005/8/layout/hList1"/>
    <dgm:cxn modelId="{C90D5C38-D2C5-49D1-8BBB-E4348A08773A}" type="presParOf" srcId="{8AA4A526-B411-4E69-A876-F80884A1BE2A}" destId="{B80303CF-B60E-4CF0-9A14-6906919E446F}" srcOrd="0" destOrd="0" presId="urn:microsoft.com/office/officeart/2005/8/layout/hList1"/>
    <dgm:cxn modelId="{26F8AFC2-714F-4736-A63B-2359C77CAA3A}" type="presParOf" srcId="{8AA4A526-B411-4E69-A876-F80884A1BE2A}" destId="{7C23038F-C922-4232-902B-03F8EF8322A6}" srcOrd="1" destOrd="0" presId="urn:microsoft.com/office/officeart/2005/8/layout/hList1"/>
    <dgm:cxn modelId="{A03DA6C7-2CBC-4E1B-8701-5F896D4E3E07}" type="presParOf" srcId="{05DDE5E2-B221-49FA-A12B-DDA3936D2128}" destId="{3D8A1457-5B34-424F-AD03-B0429771AFC9}" srcOrd="5" destOrd="0" presId="urn:microsoft.com/office/officeart/2005/8/layout/hList1"/>
    <dgm:cxn modelId="{6C89E441-CECF-469D-A022-0A3163AAFB27}" type="presParOf" srcId="{05DDE5E2-B221-49FA-A12B-DDA3936D2128}" destId="{01E01BDB-FC79-464C-93C5-950FEB7865FC}" srcOrd="6" destOrd="0" presId="urn:microsoft.com/office/officeart/2005/8/layout/hList1"/>
    <dgm:cxn modelId="{4091D88B-3001-4B31-9BC0-CFD2691496B6}" type="presParOf" srcId="{01E01BDB-FC79-464C-93C5-950FEB7865FC}" destId="{16B182DD-A952-4D06-9E7F-94DB5CF27508}" srcOrd="0" destOrd="0" presId="urn:microsoft.com/office/officeart/2005/8/layout/hList1"/>
    <dgm:cxn modelId="{F534DB57-3F92-458A-A60C-76217B4DB118}" type="presParOf" srcId="{01E01BDB-FC79-464C-93C5-950FEB7865FC}" destId="{F165FCC3-C8D2-4E01-B205-FF5F18CB435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FD91E4-3CA5-45DF-AA03-CF347CE50A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D9953D35-CE2D-48D2-B375-EBD7E88A6D4D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續辦</a:t>
          </a:r>
        </a:p>
      </dgm:t>
    </dgm:pt>
    <dgm:pt modelId="{3E83092A-F94F-4C32-B9FE-CA2B011D437C}" type="parTrans" cxnId="{33182690-CA59-4FF6-A292-07626AB7E508}">
      <dgm:prSet/>
      <dgm:spPr/>
      <dgm:t>
        <a:bodyPr/>
        <a:lstStyle/>
        <a:p>
          <a:endParaRPr lang="zh-TW" altLang="en-US" b="1"/>
        </a:p>
      </dgm:t>
    </dgm:pt>
    <dgm:pt modelId="{A37F6A9D-F7C7-4976-8849-6CEFE7E3AA44}" type="sibTrans" cxnId="{33182690-CA59-4FF6-A292-07626AB7E508}">
      <dgm:prSet/>
      <dgm:spPr/>
      <dgm:t>
        <a:bodyPr/>
        <a:lstStyle/>
        <a:p>
          <a:endParaRPr lang="zh-TW" altLang="en-US" b="1"/>
        </a:p>
      </dgm:t>
    </dgm:pt>
    <dgm:pt modelId="{12C22CF4-8319-4BE6-8E34-7343710C0B70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後會</a:t>
          </a:r>
        </a:p>
      </dgm:t>
    </dgm:pt>
    <dgm:pt modelId="{03E4CC38-0FFF-490C-8A23-9402FD2601EE}" type="parTrans" cxnId="{EFD2E964-4E20-4BA7-B5B4-82994A8346D0}">
      <dgm:prSet/>
      <dgm:spPr/>
      <dgm:t>
        <a:bodyPr/>
        <a:lstStyle/>
        <a:p>
          <a:endParaRPr lang="zh-TW" altLang="en-US" b="1"/>
        </a:p>
      </dgm:t>
    </dgm:pt>
    <dgm:pt modelId="{9DE52837-CCFD-4B5E-BF22-6932676F18FB}" type="sibTrans" cxnId="{EFD2E964-4E20-4BA7-B5B4-82994A8346D0}">
      <dgm:prSet/>
      <dgm:spPr/>
      <dgm:t>
        <a:bodyPr/>
        <a:lstStyle/>
        <a:p>
          <a:endParaRPr lang="zh-TW" altLang="en-US" b="1"/>
        </a:p>
      </dgm:t>
    </dgm:pt>
    <dgm:pt modelId="{CF8BB75A-0139-4F0C-8C54-C269B34707B4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送發文、送</a:t>
          </a:r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歸檔、自行存查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02BABE5-D9FD-4986-98B0-AFA4EE7D1A89}" type="parTrans" cxnId="{8054A520-A909-4A92-BADC-7DB684113D36}">
      <dgm:prSet/>
      <dgm:spPr/>
      <dgm:t>
        <a:bodyPr/>
        <a:lstStyle/>
        <a:p>
          <a:endParaRPr lang="zh-TW" altLang="en-US"/>
        </a:p>
      </dgm:t>
    </dgm:pt>
    <dgm:pt modelId="{920E345C-B03B-4446-8E59-92961B2BBB70}" type="sibTrans" cxnId="{8054A520-A909-4A92-BADC-7DB684113D36}">
      <dgm:prSet/>
      <dgm:spPr/>
      <dgm:t>
        <a:bodyPr/>
        <a:lstStyle/>
        <a:p>
          <a:endParaRPr lang="zh-TW" altLang="en-US"/>
        </a:p>
      </dgm:t>
    </dgm:pt>
    <dgm:pt modelId="{598FB9BA-6122-4EE9-B1DA-186F75C848C4}">
      <dgm:prSet/>
      <dgm:spPr/>
      <dgm:t>
        <a:bodyPr/>
        <a:lstStyle/>
        <a:p>
          <a:r>
            <a:rPr lang="zh-TW" altLang="en-US" b="1" dirty="0">
              <a:solidFill>
                <a:schemeClr val="tx1">
                  <a:lumMod val="85000"/>
                  <a:lumOff val="15000"/>
                </a:schemeClr>
              </a:solidFill>
            </a:rPr>
            <a:t>發文預覽</a:t>
          </a:r>
        </a:p>
      </dgm:t>
    </dgm:pt>
    <dgm:pt modelId="{FAE0C4BF-651A-438B-B014-3B8BBC7B8912}" type="parTrans" cxnId="{21F3E8D5-16C2-4901-AE10-95DED1382F60}">
      <dgm:prSet/>
      <dgm:spPr/>
      <dgm:t>
        <a:bodyPr/>
        <a:lstStyle/>
        <a:p>
          <a:endParaRPr lang="zh-TW" altLang="en-US"/>
        </a:p>
      </dgm:t>
    </dgm:pt>
    <dgm:pt modelId="{95B1A5BF-D54A-43CF-AE3B-6FD7901F4D4A}" type="sibTrans" cxnId="{21F3E8D5-16C2-4901-AE10-95DED1382F60}">
      <dgm:prSet/>
      <dgm:spPr/>
      <dgm:t>
        <a:bodyPr/>
        <a:lstStyle/>
        <a:p>
          <a:endParaRPr lang="zh-TW" altLang="en-US"/>
        </a:p>
      </dgm:t>
    </dgm:pt>
    <dgm:pt modelId="{257AE6DF-D4CD-49EA-A38D-7F5456AB5B2C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傳閱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AC5FFE6-3ABF-4643-A70A-CF1182AB8363}" type="parTrans" cxnId="{2C430B34-F469-46D6-8EF8-07C09196DE7D}">
      <dgm:prSet/>
      <dgm:spPr/>
      <dgm:t>
        <a:bodyPr/>
        <a:lstStyle/>
        <a:p>
          <a:endParaRPr lang="zh-TW" altLang="en-US"/>
        </a:p>
      </dgm:t>
    </dgm:pt>
    <dgm:pt modelId="{BDDA8C11-3DD5-4CE2-ACFE-1A89A242112B}" type="sibTrans" cxnId="{2C430B34-F469-46D6-8EF8-07C09196DE7D}">
      <dgm:prSet/>
      <dgm:spPr/>
      <dgm:t>
        <a:bodyPr/>
        <a:lstStyle/>
        <a:p>
          <a:endParaRPr lang="zh-TW" altLang="en-US"/>
        </a:p>
      </dgm:t>
    </dgm:pt>
    <dgm:pt modelId="{0AD86548-2D3E-4DA8-80B9-329C638EFE27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公佈欄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CCFA720-F742-4128-92C6-54C1642C0B04}" type="parTrans" cxnId="{CD3EAAE8-8CBD-44A5-A476-A4D30CC65E91}">
      <dgm:prSet/>
      <dgm:spPr/>
      <dgm:t>
        <a:bodyPr/>
        <a:lstStyle/>
        <a:p>
          <a:endParaRPr lang="zh-TW" altLang="en-US"/>
        </a:p>
      </dgm:t>
    </dgm:pt>
    <dgm:pt modelId="{194F8039-55D3-4B6F-B018-7AA01E47E254}" type="sibTrans" cxnId="{CD3EAAE8-8CBD-44A5-A476-A4D30CC65E91}">
      <dgm:prSet/>
      <dgm:spPr/>
      <dgm:t>
        <a:bodyPr/>
        <a:lstStyle/>
        <a:p>
          <a:endParaRPr lang="zh-TW" altLang="en-US"/>
        </a:p>
      </dgm:t>
    </dgm:pt>
    <dgm:pt modelId="{99B82A67-BC1D-4D31-98E9-0AEF5D2E4DFF}">
      <dgm:prSet/>
      <dgm:spPr/>
      <dgm:t>
        <a:bodyPr/>
        <a:lstStyle/>
        <a:p>
          <a:r>
            <a:rPr lang="zh-TW" alt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承辦列管</a:t>
          </a:r>
          <a:endParaRPr lang="zh-TW" altLang="en-US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1ED561A-E82A-4FB9-8CA1-ACF4AB7E79B0}" type="parTrans" cxnId="{9DA73858-164E-4C98-AF88-C60AAE6E5DA2}">
      <dgm:prSet/>
      <dgm:spPr/>
      <dgm:t>
        <a:bodyPr/>
        <a:lstStyle/>
        <a:p>
          <a:endParaRPr lang="zh-TW" altLang="en-US"/>
        </a:p>
      </dgm:t>
    </dgm:pt>
    <dgm:pt modelId="{066113E5-774B-41F7-A212-6FE65380FE78}" type="sibTrans" cxnId="{9DA73858-164E-4C98-AF88-C60AAE6E5DA2}">
      <dgm:prSet/>
      <dgm:spPr/>
      <dgm:t>
        <a:bodyPr/>
        <a:lstStyle/>
        <a:p>
          <a:endParaRPr lang="zh-TW" altLang="en-US"/>
        </a:p>
      </dgm:t>
    </dgm:pt>
    <dgm:pt modelId="{406760B4-BA73-446B-B056-5782D45E57A9}" type="pres">
      <dgm:prSet presAssocID="{F0FD91E4-3CA5-45DF-AA03-CF347CE50A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CEBF0C75-A33A-44E3-B2BE-A3AD181B2960}" type="pres">
      <dgm:prSet presAssocID="{F0FD91E4-3CA5-45DF-AA03-CF347CE50AE3}" presName="Name1" presStyleCnt="0"/>
      <dgm:spPr/>
    </dgm:pt>
    <dgm:pt modelId="{6F526660-74E3-4FA7-9C7E-B807841871DF}" type="pres">
      <dgm:prSet presAssocID="{F0FD91E4-3CA5-45DF-AA03-CF347CE50AE3}" presName="cycle" presStyleCnt="0"/>
      <dgm:spPr/>
    </dgm:pt>
    <dgm:pt modelId="{AB193021-8E93-4564-BCB8-9B9B15F2E3A3}" type="pres">
      <dgm:prSet presAssocID="{F0FD91E4-3CA5-45DF-AA03-CF347CE50AE3}" presName="srcNode" presStyleLbl="node1" presStyleIdx="0" presStyleCnt="7"/>
      <dgm:spPr/>
    </dgm:pt>
    <dgm:pt modelId="{9D467D37-E465-422F-93E8-060E6B5DBA88}" type="pres">
      <dgm:prSet presAssocID="{F0FD91E4-3CA5-45DF-AA03-CF347CE50AE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40411CDC-9DA4-4E96-B08F-C232D8AB5321}" type="pres">
      <dgm:prSet presAssocID="{F0FD91E4-3CA5-45DF-AA03-CF347CE50AE3}" presName="extraNode" presStyleLbl="node1" presStyleIdx="0" presStyleCnt="7"/>
      <dgm:spPr/>
    </dgm:pt>
    <dgm:pt modelId="{5B1109E1-3A8C-468C-A9C0-8D96681FCC4D}" type="pres">
      <dgm:prSet presAssocID="{F0FD91E4-3CA5-45DF-AA03-CF347CE50AE3}" presName="dstNode" presStyleLbl="node1" presStyleIdx="0" presStyleCnt="7"/>
      <dgm:spPr/>
    </dgm:pt>
    <dgm:pt modelId="{D9A789DB-5AC3-4B85-82E6-1F9601022794}" type="pres">
      <dgm:prSet presAssocID="{598FB9BA-6122-4EE9-B1DA-186F75C848C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22CD6A-D32E-439C-8DD6-AEEB035BEFA0}" type="pres">
      <dgm:prSet presAssocID="{598FB9BA-6122-4EE9-B1DA-186F75C848C4}" presName="accent_1" presStyleCnt="0"/>
      <dgm:spPr/>
    </dgm:pt>
    <dgm:pt modelId="{2BE8384E-021C-41EB-863E-39840CBAB4CA}" type="pres">
      <dgm:prSet presAssocID="{598FB9BA-6122-4EE9-B1DA-186F75C848C4}" presName="accentRepeatNode" presStyleLbl="solidFgAcc1" presStyleIdx="0" presStyleCnt="7"/>
      <dgm:spPr/>
    </dgm:pt>
    <dgm:pt modelId="{155C6117-A5BA-426E-ABEF-6C913B40CB6C}" type="pres">
      <dgm:prSet presAssocID="{CF8BB75A-0139-4F0C-8C54-C269B34707B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3AE5D7-A42B-400C-B79E-12601F6316E1}" type="pres">
      <dgm:prSet presAssocID="{CF8BB75A-0139-4F0C-8C54-C269B34707B4}" presName="accent_2" presStyleCnt="0"/>
      <dgm:spPr/>
    </dgm:pt>
    <dgm:pt modelId="{9371EE11-49E9-472F-862B-A0EDFFAB7B81}" type="pres">
      <dgm:prSet presAssocID="{CF8BB75A-0139-4F0C-8C54-C269B34707B4}" presName="accentRepeatNode" presStyleLbl="solidFgAcc1" presStyleIdx="1" presStyleCnt="7"/>
      <dgm:spPr/>
    </dgm:pt>
    <dgm:pt modelId="{3EE2AD08-D862-494B-A2D1-7EB6D005FD8D}" type="pres">
      <dgm:prSet presAssocID="{D9953D35-CE2D-48D2-B375-EBD7E88A6D4D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AC9610-DF07-4B06-93AB-1D1053517B94}" type="pres">
      <dgm:prSet presAssocID="{D9953D35-CE2D-48D2-B375-EBD7E88A6D4D}" presName="accent_3" presStyleCnt="0"/>
      <dgm:spPr/>
    </dgm:pt>
    <dgm:pt modelId="{693B34CD-6F88-416F-AB2F-40481849B16D}" type="pres">
      <dgm:prSet presAssocID="{D9953D35-CE2D-48D2-B375-EBD7E88A6D4D}" presName="accentRepeatNode" presStyleLbl="solidFgAcc1" presStyleIdx="2" presStyleCnt="7"/>
      <dgm:spPr/>
    </dgm:pt>
    <dgm:pt modelId="{DB29AE5B-3B31-419C-9E22-6E8681D81F89}" type="pres">
      <dgm:prSet presAssocID="{12C22CF4-8319-4BE6-8E34-7343710C0B7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71620A-4D84-4409-B4D0-AFF97DD1EB72}" type="pres">
      <dgm:prSet presAssocID="{12C22CF4-8319-4BE6-8E34-7343710C0B70}" presName="accent_4" presStyleCnt="0"/>
      <dgm:spPr/>
    </dgm:pt>
    <dgm:pt modelId="{5EBB5B66-8383-437A-A946-3827D332FCF6}" type="pres">
      <dgm:prSet presAssocID="{12C22CF4-8319-4BE6-8E34-7343710C0B70}" presName="accentRepeatNode" presStyleLbl="solidFgAcc1" presStyleIdx="3" presStyleCnt="7"/>
      <dgm:spPr/>
    </dgm:pt>
    <dgm:pt modelId="{810D325A-B6DD-486F-A5EE-49CCAA60A675}" type="pres">
      <dgm:prSet presAssocID="{257AE6DF-D4CD-49EA-A38D-7F5456AB5B2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C03D7D-DB17-43FF-8883-01AFD6664080}" type="pres">
      <dgm:prSet presAssocID="{257AE6DF-D4CD-49EA-A38D-7F5456AB5B2C}" presName="accent_5" presStyleCnt="0"/>
      <dgm:spPr/>
    </dgm:pt>
    <dgm:pt modelId="{921EED41-3C63-430B-A443-6718053C8480}" type="pres">
      <dgm:prSet presAssocID="{257AE6DF-D4CD-49EA-A38D-7F5456AB5B2C}" presName="accentRepeatNode" presStyleLbl="solidFgAcc1" presStyleIdx="4" presStyleCnt="7"/>
      <dgm:spPr/>
    </dgm:pt>
    <dgm:pt modelId="{0E62010A-2FE1-417A-9A64-980F8667E091}" type="pres">
      <dgm:prSet presAssocID="{0AD86548-2D3E-4DA8-80B9-329C638EFE2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0396C6-1287-456A-8294-452BA33ED362}" type="pres">
      <dgm:prSet presAssocID="{0AD86548-2D3E-4DA8-80B9-329C638EFE27}" presName="accent_6" presStyleCnt="0"/>
      <dgm:spPr/>
    </dgm:pt>
    <dgm:pt modelId="{E048ADA6-1C91-4D7C-B2C3-8C6662FB68FB}" type="pres">
      <dgm:prSet presAssocID="{0AD86548-2D3E-4DA8-80B9-329C638EFE27}" presName="accentRepeatNode" presStyleLbl="solidFgAcc1" presStyleIdx="5" presStyleCnt="7"/>
      <dgm:spPr/>
    </dgm:pt>
    <dgm:pt modelId="{A139EAC2-7DD3-44E8-8382-0A7D6A7B6085}" type="pres">
      <dgm:prSet presAssocID="{99B82A67-BC1D-4D31-98E9-0AEF5D2E4DFF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F3E426-38B5-48E2-AE5A-7C12EE970544}" type="pres">
      <dgm:prSet presAssocID="{99B82A67-BC1D-4D31-98E9-0AEF5D2E4DFF}" presName="accent_7" presStyleCnt="0"/>
      <dgm:spPr/>
    </dgm:pt>
    <dgm:pt modelId="{F0B0F619-00B5-461E-A424-BDDF614F7E09}" type="pres">
      <dgm:prSet presAssocID="{99B82A67-BC1D-4D31-98E9-0AEF5D2E4DFF}" presName="accentRepeatNode" presStyleLbl="solidFgAcc1" presStyleIdx="6" presStyleCnt="7"/>
      <dgm:spPr/>
    </dgm:pt>
  </dgm:ptLst>
  <dgm:cxnLst>
    <dgm:cxn modelId="{27209A6E-8005-41BF-BA53-D6CE6E657E78}" type="presOf" srcId="{99B82A67-BC1D-4D31-98E9-0AEF5D2E4DFF}" destId="{A139EAC2-7DD3-44E8-8382-0A7D6A7B6085}" srcOrd="0" destOrd="0" presId="urn:microsoft.com/office/officeart/2008/layout/VerticalCurvedList"/>
    <dgm:cxn modelId="{2C430B34-F469-46D6-8EF8-07C09196DE7D}" srcId="{F0FD91E4-3CA5-45DF-AA03-CF347CE50AE3}" destId="{257AE6DF-D4CD-49EA-A38D-7F5456AB5B2C}" srcOrd="4" destOrd="0" parTransId="{9AC5FFE6-3ABF-4643-A70A-CF1182AB8363}" sibTransId="{BDDA8C11-3DD5-4CE2-ACFE-1A89A242112B}"/>
    <dgm:cxn modelId="{CD3EAAE8-8CBD-44A5-A476-A4D30CC65E91}" srcId="{F0FD91E4-3CA5-45DF-AA03-CF347CE50AE3}" destId="{0AD86548-2D3E-4DA8-80B9-329C638EFE27}" srcOrd="5" destOrd="0" parTransId="{CCCFA720-F742-4128-92C6-54C1642C0B04}" sibTransId="{194F8039-55D3-4B6F-B018-7AA01E47E254}"/>
    <dgm:cxn modelId="{30ACAF8B-AF4F-4EA0-84D9-6FE63DD15D06}" type="presOf" srcId="{12C22CF4-8319-4BE6-8E34-7343710C0B70}" destId="{DB29AE5B-3B31-419C-9E22-6E8681D81F89}" srcOrd="0" destOrd="0" presId="urn:microsoft.com/office/officeart/2008/layout/VerticalCurvedList"/>
    <dgm:cxn modelId="{9E093E68-9E2B-465E-914A-FB3D12EB6038}" type="presOf" srcId="{F0FD91E4-3CA5-45DF-AA03-CF347CE50AE3}" destId="{406760B4-BA73-446B-B056-5782D45E57A9}" srcOrd="0" destOrd="0" presId="urn:microsoft.com/office/officeart/2008/layout/VerticalCurvedList"/>
    <dgm:cxn modelId="{9DA73858-164E-4C98-AF88-C60AAE6E5DA2}" srcId="{F0FD91E4-3CA5-45DF-AA03-CF347CE50AE3}" destId="{99B82A67-BC1D-4D31-98E9-0AEF5D2E4DFF}" srcOrd="6" destOrd="0" parTransId="{41ED561A-E82A-4FB9-8CA1-ACF4AB7E79B0}" sibTransId="{066113E5-774B-41F7-A212-6FE65380FE78}"/>
    <dgm:cxn modelId="{8054A520-A909-4A92-BADC-7DB684113D36}" srcId="{F0FD91E4-3CA5-45DF-AA03-CF347CE50AE3}" destId="{CF8BB75A-0139-4F0C-8C54-C269B34707B4}" srcOrd="1" destOrd="0" parTransId="{402BABE5-D9FD-4986-98B0-AFA4EE7D1A89}" sibTransId="{920E345C-B03B-4446-8E59-92961B2BBB70}"/>
    <dgm:cxn modelId="{0909975F-EB73-477E-BD0A-4F83692EA69B}" type="presOf" srcId="{CF8BB75A-0139-4F0C-8C54-C269B34707B4}" destId="{155C6117-A5BA-426E-ABEF-6C913B40CB6C}" srcOrd="0" destOrd="0" presId="urn:microsoft.com/office/officeart/2008/layout/VerticalCurvedList"/>
    <dgm:cxn modelId="{A073A1F6-E704-4FE6-A12B-D3D8D2C5154D}" type="presOf" srcId="{95B1A5BF-D54A-43CF-AE3B-6FD7901F4D4A}" destId="{9D467D37-E465-422F-93E8-060E6B5DBA88}" srcOrd="0" destOrd="0" presId="urn:microsoft.com/office/officeart/2008/layout/VerticalCurvedList"/>
    <dgm:cxn modelId="{2F60AEC4-4143-4301-A632-8F7B13F89048}" type="presOf" srcId="{D9953D35-CE2D-48D2-B375-EBD7E88A6D4D}" destId="{3EE2AD08-D862-494B-A2D1-7EB6D005FD8D}" srcOrd="0" destOrd="0" presId="urn:microsoft.com/office/officeart/2008/layout/VerticalCurvedList"/>
    <dgm:cxn modelId="{EFD2E964-4E20-4BA7-B5B4-82994A8346D0}" srcId="{F0FD91E4-3CA5-45DF-AA03-CF347CE50AE3}" destId="{12C22CF4-8319-4BE6-8E34-7343710C0B70}" srcOrd="3" destOrd="0" parTransId="{03E4CC38-0FFF-490C-8A23-9402FD2601EE}" sibTransId="{9DE52837-CCFD-4B5E-BF22-6932676F18FB}"/>
    <dgm:cxn modelId="{82498EF1-9861-49C7-91BA-C557BD02A529}" type="presOf" srcId="{0AD86548-2D3E-4DA8-80B9-329C638EFE27}" destId="{0E62010A-2FE1-417A-9A64-980F8667E091}" srcOrd="0" destOrd="0" presId="urn:microsoft.com/office/officeart/2008/layout/VerticalCurvedList"/>
    <dgm:cxn modelId="{F361F034-7EAE-4B74-B8FB-88495D49B32D}" type="presOf" srcId="{257AE6DF-D4CD-49EA-A38D-7F5456AB5B2C}" destId="{810D325A-B6DD-486F-A5EE-49CCAA60A675}" srcOrd="0" destOrd="0" presId="urn:microsoft.com/office/officeart/2008/layout/VerticalCurvedList"/>
    <dgm:cxn modelId="{33182690-CA59-4FF6-A292-07626AB7E508}" srcId="{F0FD91E4-3CA5-45DF-AA03-CF347CE50AE3}" destId="{D9953D35-CE2D-48D2-B375-EBD7E88A6D4D}" srcOrd="2" destOrd="0" parTransId="{3E83092A-F94F-4C32-B9FE-CA2B011D437C}" sibTransId="{A37F6A9D-F7C7-4976-8849-6CEFE7E3AA44}"/>
    <dgm:cxn modelId="{21F3E8D5-16C2-4901-AE10-95DED1382F60}" srcId="{F0FD91E4-3CA5-45DF-AA03-CF347CE50AE3}" destId="{598FB9BA-6122-4EE9-B1DA-186F75C848C4}" srcOrd="0" destOrd="0" parTransId="{FAE0C4BF-651A-438B-B014-3B8BBC7B8912}" sibTransId="{95B1A5BF-D54A-43CF-AE3B-6FD7901F4D4A}"/>
    <dgm:cxn modelId="{353825BE-2EA4-47C6-B1A9-8B0A482F3F73}" type="presOf" srcId="{598FB9BA-6122-4EE9-B1DA-186F75C848C4}" destId="{D9A789DB-5AC3-4B85-82E6-1F9601022794}" srcOrd="0" destOrd="0" presId="urn:microsoft.com/office/officeart/2008/layout/VerticalCurvedList"/>
    <dgm:cxn modelId="{48F0FE08-770E-4B7C-AC39-D275059D6F00}" type="presParOf" srcId="{406760B4-BA73-446B-B056-5782D45E57A9}" destId="{CEBF0C75-A33A-44E3-B2BE-A3AD181B2960}" srcOrd="0" destOrd="0" presId="urn:microsoft.com/office/officeart/2008/layout/VerticalCurvedList"/>
    <dgm:cxn modelId="{AB822FC2-10BF-4E6A-85D5-2E1ABBCAE830}" type="presParOf" srcId="{CEBF0C75-A33A-44E3-B2BE-A3AD181B2960}" destId="{6F526660-74E3-4FA7-9C7E-B807841871DF}" srcOrd="0" destOrd="0" presId="urn:microsoft.com/office/officeart/2008/layout/VerticalCurvedList"/>
    <dgm:cxn modelId="{A9B6CFF1-532A-4B57-88EB-7ED98A6B5F6B}" type="presParOf" srcId="{6F526660-74E3-4FA7-9C7E-B807841871DF}" destId="{AB193021-8E93-4564-BCB8-9B9B15F2E3A3}" srcOrd="0" destOrd="0" presId="urn:microsoft.com/office/officeart/2008/layout/VerticalCurvedList"/>
    <dgm:cxn modelId="{1D1E4C38-3FB9-426D-AC66-C10E6B464CD7}" type="presParOf" srcId="{6F526660-74E3-4FA7-9C7E-B807841871DF}" destId="{9D467D37-E465-422F-93E8-060E6B5DBA88}" srcOrd="1" destOrd="0" presId="urn:microsoft.com/office/officeart/2008/layout/VerticalCurvedList"/>
    <dgm:cxn modelId="{25919718-332E-4BF0-9E03-3670BAB1D597}" type="presParOf" srcId="{6F526660-74E3-4FA7-9C7E-B807841871DF}" destId="{40411CDC-9DA4-4E96-B08F-C232D8AB5321}" srcOrd="2" destOrd="0" presId="urn:microsoft.com/office/officeart/2008/layout/VerticalCurvedList"/>
    <dgm:cxn modelId="{2097FF76-9B88-4285-A96B-6293941FCA89}" type="presParOf" srcId="{6F526660-74E3-4FA7-9C7E-B807841871DF}" destId="{5B1109E1-3A8C-468C-A9C0-8D96681FCC4D}" srcOrd="3" destOrd="0" presId="urn:microsoft.com/office/officeart/2008/layout/VerticalCurvedList"/>
    <dgm:cxn modelId="{E1CDC2EF-8157-44DA-BE8D-7E98170A6B50}" type="presParOf" srcId="{CEBF0C75-A33A-44E3-B2BE-A3AD181B2960}" destId="{D9A789DB-5AC3-4B85-82E6-1F9601022794}" srcOrd="1" destOrd="0" presId="urn:microsoft.com/office/officeart/2008/layout/VerticalCurvedList"/>
    <dgm:cxn modelId="{676AD19D-982C-4316-A24D-9C67C9CF3BC0}" type="presParOf" srcId="{CEBF0C75-A33A-44E3-B2BE-A3AD181B2960}" destId="{BD22CD6A-D32E-439C-8DD6-AEEB035BEFA0}" srcOrd="2" destOrd="0" presId="urn:microsoft.com/office/officeart/2008/layout/VerticalCurvedList"/>
    <dgm:cxn modelId="{9C85499C-F2CE-4FE2-A8F8-F9BCC548474F}" type="presParOf" srcId="{BD22CD6A-D32E-439C-8DD6-AEEB035BEFA0}" destId="{2BE8384E-021C-41EB-863E-39840CBAB4CA}" srcOrd="0" destOrd="0" presId="urn:microsoft.com/office/officeart/2008/layout/VerticalCurvedList"/>
    <dgm:cxn modelId="{EB418506-0FCF-4D3A-A270-77783540DC5B}" type="presParOf" srcId="{CEBF0C75-A33A-44E3-B2BE-A3AD181B2960}" destId="{155C6117-A5BA-426E-ABEF-6C913B40CB6C}" srcOrd="3" destOrd="0" presId="urn:microsoft.com/office/officeart/2008/layout/VerticalCurvedList"/>
    <dgm:cxn modelId="{656F9F3A-408C-498B-B010-90387F63822B}" type="presParOf" srcId="{CEBF0C75-A33A-44E3-B2BE-A3AD181B2960}" destId="{AE3AE5D7-A42B-400C-B79E-12601F6316E1}" srcOrd="4" destOrd="0" presId="urn:microsoft.com/office/officeart/2008/layout/VerticalCurvedList"/>
    <dgm:cxn modelId="{3389F9CD-9670-4197-BB23-04F9B950EB48}" type="presParOf" srcId="{AE3AE5D7-A42B-400C-B79E-12601F6316E1}" destId="{9371EE11-49E9-472F-862B-A0EDFFAB7B81}" srcOrd="0" destOrd="0" presId="urn:microsoft.com/office/officeart/2008/layout/VerticalCurvedList"/>
    <dgm:cxn modelId="{2FBE4542-1D30-458C-8627-BB60E20758C0}" type="presParOf" srcId="{CEBF0C75-A33A-44E3-B2BE-A3AD181B2960}" destId="{3EE2AD08-D862-494B-A2D1-7EB6D005FD8D}" srcOrd="5" destOrd="0" presId="urn:microsoft.com/office/officeart/2008/layout/VerticalCurvedList"/>
    <dgm:cxn modelId="{A752BA0C-28D7-4A45-BF38-257719FB5F5A}" type="presParOf" srcId="{CEBF0C75-A33A-44E3-B2BE-A3AD181B2960}" destId="{10AC9610-DF07-4B06-93AB-1D1053517B94}" srcOrd="6" destOrd="0" presId="urn:microsoft.com/office/officeart/2008/layout/VerticalCurvedList"/>
    <dgm:cxn modelId="{9700DE32-8D1B-481F-8085-6082A51D8F90}" type="presParOf" srcId="{10AC9610-DF07-4B06-93AB-1D1053517B94}" destId="{693B34CD-6F88-416F-AB2F-40481849B16D}" srcOrd="0" destOrd="0" presId="urn:microsoft.com/office/officeart/2008/layout/VerticalCurvedList"/>
    <dgm:cxn modelId="{17DDC642-807F-4F1B-B743-1F87846177DE}" type="presParOf" srcId="{CEBF0C75-A33A-44E3-B2BE-A3AD181B2960}" destId="{DB29AE5B-3B31-419C-9E22-6E8681D81F89}" srcOrd="7" destOrd="0" presId="urn:microsoft.com/office/officeart/2008/layout/VerticalCurvedList"/>
    <dgm:cxn modelId="{CC053595-E2C7-4057-83F6-903B41345E1F}" type="presParOf" srcId="{CEBF0C75-A33A-44E3-B2BE-A3AD181B2960}" destId="{4771620A-4D84-4409-B4D0-AFF97DD1EB72}" srcOrd="8" destOrd="0" presId="urn:microsoft.com/office/officeart/2008/layout/VerticalCurvedList"/>
    <dgm:cxn modelId="{3EC1D8E8-07D2-4315-B13A-90C30DE638E0}" type="presParOf" srcId="{4771620A-4D84-4409-B4D0-AFF97DD1EB72}" destId="{5EBB5B66-8383-437A-A946-3827D332FCF6}" srcOrd="0" destOrd="0" presId="urn:microsoft.com/office/officeart/2008/layout/VerticalCurvedList"/>
    <dgm:cxn modelId="{5382B9B7-F196-4613-9CA8-FF79DAEEFE13}" type="presParOf" srcId="{CEBF0C75-A33A-44E3-B2BE-A3AD181B2960}" destId="{810D325A-B6DD-486F-A5EE-49CCAA60A675}" srcOrd="9" destOrd="0" presId="urn:microsoft.com/office/officeart/2008/layout/VerticalCurvedList"/>
    <dgm:cxn modelId="{FB69C9FF-1D58-44AB-8961-88C3B52A5C86}" type="presParOf" srcId="{CEBF0C75-A33A-44E3-B2BE-A3AD181B2960}" destId="{50C03D7D-DB17-43FF-8883-01AFD6664080}" srcOrd="10" destOrd="0" presId="urn:microsoft.com/office/officeart/2008/layout/VerticalCurvedList"/>
    <dgm:cxn modelId="{3F1EA7AB-A6B5-4A2E-A7E5-955723515C6A}" type="presParOf" srcId="{50C03D7D-DB17-43FF-8883-01AFD6664080}" destId="{921EED41-3C63-430B-A443-6718053C8480}" srcOrd="0" destOrd="0" presId="urn:microsoft.com/office/officeart/2008/layout/VerticalCurvedList"/>
    <dgm:cxn modelId="{153E1C26-6E7C-47D4-A37E-35F4D3849165}" type="presParOf" srcId="{CEBF0C75-A33A-44E3-B2BE-A3AD181B2960}" destId="{0E62010A-2FE1-417A-9A64-980F8667E091}" srcOrd="11" destOrd="0" presId="urn:microsoft.com/office/officeart/2008/layout/VerticalCurvedList"/>
    <dgm:cxn modelId="{F57A868F-88E0-45E5-8393-0B3AC70F9DBD}" type="presParOf" srcId="{CEBF0C75-A33A-44E3-B2BE-A3AD181B2960}" destId="{2B0396C6-1287-456A-8294-452BA33ED362}" srcOrd="12" destOrd="0" presId="urn:microsoft.com/office/officeart/2008/layout/VerticalCurvedList"/>
    <dgm:cxn modelId="{296065EB-2779-429A-BDFB-24ABBFE9B2C2}" type="presParOf" srcId="{2B0396C6-1287-456A-8294-452BA33ED362}" destId="{E048ADA6-1C91-4D7C-B2C3-8C6662FB68FB}" srcOrd="0" destOrd="0" presId="urn:microsoft.com/office/officeart/2008/layout/VerticalCurvedList"/>
    <dgm:cxn modelId="{237A4F21-D626-4A49-BA6B-98D8B713CBD1}" type="presParOf" srcId="{CEBF0C75-A33A-44E3-B2BE-A3AD181B2960}" destId="{A139EAC2-7DD3-44E8-8382-0A7D6A7B6085}" srcOrd="13" destOrd="0" presId="urn:microsoft.com/office/officeart/2008/layout/VerticalCurvedList"/>
    <dgm:cxn modelId="{D499B84D-6AB5-4C6F-97BA-6780FE8E8B2D}" type="presParOf" srcId="{CEBF0C75-A33A-44E3-B2BE-A3AD181B2960}" destId="{49F3E426-38B5-48E2-AE5A-7C12EE970544}" srcOrd="14" destOrd="0" presId="urn:microsoft.com/office/officeart/2008/layout/VerticalCurvedList"/>
    <dgm:cxn modelId="{5C07EBCA-AEB8-43A1-AFAF-E107610751A6}" type="presParOf" srcId="{49F3E426-38B5-48E2-AE5A-7C12EE970544}" destId="{F0B0F619-00B5-461E-A424-BDDF614F7E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F4274C6-1D08-4BFC-929C-456B9E46B8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1D2266F-A9E0-4D5B-BA7F-BE83536DB1DF}">
      <dgm:prSet phldrT="[文字]" custT="1"/>
      <dgm:spPr/>
      <dgm:t>
        <a:bodyPr/>
        <a:lstStyle/>
        <a:p>
          <a:r>
            <a:rPr lang="zh-TW" altLang="en-US" sz="1800" b="1" dirty="0"/>
            <a:t>要加會另一單位為何無法拉選</a:t>
          </a:r>
          <a:r>
            <a:rPr lang="en-US" altLang="zh-TW" sz="1800" b="1" dirty="0"/>
            <a:t>?</a:t>
          </a:r>
          <a:endParaRPr lang="zh-TW" altLang="en-US" sz="1800" b="1" dirty="0"/>
        </a:p>
      </dgm:t>
    </dgm:pt>
    <dgm:pt modelId="{4AB79459-3540-474A-9F0F-0A48064286B7}" type="parTrans" cxnId="{1E6313A1-A15E-4B28-8653-BF1AF4D2D670}">
      <dgm:prSet/>
      <dgm:spPr/>
      <dgm:t>
        <a:bodyPr/>
        <a:lstStyle/>
        <a:p>
          <a:endParaRPr lang="zh-TW" altLang="en-US" sz="1800" b="1"/>
        </a:p>
      </dgm:t>
    </dgm:pt>
    <dgm:pt modelId="{20EE3BDD-C844-47FD-ABB5-7E1F38A75D9C}" type="sibTrans" cxnId="{1E6313A1-A15E-4B28-8653-BF1AF4D2D670}">
      <dgm:prSet/>
      <dgm:spPr/>
      <dgm:t>
        <a:bodyPr/>
        <a:lstStyle/>
        <a:p>
          <a:endParaRPr lang="zh-TW" altLang="en-US" sz="1800" b="1"/>
        </a:p>
      </dgm:t>
    </dgm:pt>
    <dgm:pt modelId="{D0CA8923-F05C-45BA-BD41-C752919802CE}">
      <dgm:prSet phldrT="[文字]" custT="1"/>
      <dgm:spPr/>
      <dgm:t>
        <a:bodyPr/>
        <a:lstStyle/>
        <a:p>
          <a:r>
            <a:rPr lang="zh-TW" altLang="en-US" sz="1800" b="1" dirty="0"/>
            <a:t>未設立單位登記桌之單位無法拉選，請會辦上層</a:t>
          </a:r>
          <a:r>
            <a:rPr lang="zh-TW" altLang="en-US" sz="1800" b="1" dirty="0" smtClean="0"/>
            <a:t>單位，或直接拉選會辦的承辦人。</a:t>
          </a:r>
          <a:endParaRPr lang="zh-TW" altLang="en-US" sz="1800" b="1" dirty="0"/>
        </a:p>
      </dgm:t>
    </dgm:pt>
    <dgm:pt modelId="{78BEB90F-2916-490D-8913-5BBEA206DC3D}" type="parTrans" cxnId="{39EF7106-58E3-4522-BB63-2A0006C3F263}">
      <dgm:prSet/>
      <dgm:spPr/>
      <dgm:t>
        <a:bodyPr/>
        <a:lstStyle/>
        <a:p>
          <a:endParaRPr lang="zh-TW" altLang="en-US" sz="1800" b="1"/>
        </a:p>
      </dgm:t>
    </dgm:pt>
    <dgm:pt modelId="{9C4C42B0-74BF-4A72-91A3-2DAE65033566}" type="sibTrans" cxnId="{39EF7106-58E3-4522-BB63-2A0006C3F263}">
      <dgm:prSet/>
      <dgm:spPr/>
      <dgm:t>
        <a:bodyPr/>
        <a:lstStyle/>
        <a:p>
          <a:endParaRPr lang="zh-TW" altLang="en-US" sz="1800" b="1"/>
        </a:p>
      </dgm:t>
    </dgm:pt>
    <dgm:pt modelId="{001F164C-C513-4740-AD79-67B8AD53EFD6}">
      <dgm:prSet phldrT="[文字]" custT="1"/>
      <dgm:spPr/>
      <dgm:t>
        <a:bodyPr/>
        <a:lstStyle/>
        <a:p>
          <a:r>
            <a:rPr lang="zh-TW" altLang="en-US" sz="1800" b="1" dirty="0"/>
            <a:t>來文抄轉為何無法執行？</a:t>
          </a:r>
        </a:p>
      </dgm:t>
    </dgm:pt>
    <dgm:pt modelId="{6E28784E-C1F6-4813-B546-CC4C7B2D01AF}" type="parTrans" cxnId="{A7822AB2-A48E-4FDD-8425-8588E4479334}">
      <dgm:prSet/>
      <dgm:spPr/>
      <dgm:t>
        <a:bodyPr/>
        <a:lstStyle/>
        <a:p>
          <a:endParaRPr lang="zh-TW" altLang="en-US" sz="1800"/>
        </a:p>
      </dgm:t>
    </dgm:pt>
    <dgm:pt modelId="{865DF0A2-E632-4BE0-8968-FF442985B9AD}" type="sibTrans" cxnId="{A7822AB2-A48E-4FDD-8425-8588E4479334}">
      <dgm:prSet/>
      <dgm:spPr/>
      <dgm:t>
        <a:bodyPr/>
        <a:lstStyle/>
        <a:p>
          <a:endParaRPr lang="zh-TW" altLang="en-US" sz="1800"/>
        </a:p>
      </dgm:t>
    </dgm:pt>
    <dgm:pt modelId="{F2F853AC-F1B7-4D24-8650-B0348E42DB2A}">
      <dgm:prSet phldrT="[文字]" custT="1"/>
      <dgm:spPr/>
      <dgm:t>
        <a:bodyPr/>
        <a:lstStyle/>
        <a:p>
          <a:r>
            <a:rPr lang="zh-TW" altLang="en-US" sz="1800" b="1" dirty="0"/>
            <a:t>來文抄轉為抄入「電子交換」來文之主旨及說明，請確認是否為電子交換來文。</a:t>
          </a:r>
        </a:p>
      </dgm:t>
    </dgm:pt>
    <dgm:pt modelId="{41EB2CEB-8DED-46BE-B3A9-C471F280D079}" type="parTrans" cxnId="{007A7823-F9FA-4F32-B0FB-9E9EB0474E0E}">
      <dgm:prSet/>
      <dgm:spPr/>
      <dgm:t>
        <a:bodyPr/>
        <a:lstStyle/>
        <a:p>
          <a:endParaRPr lang="zh-TW" altLang="en-US" sz="1800"/>
        </a:p>
      </dgm:t>
    </dgm:pt>
    <dgm:pt modelId="{5B1E797B-8FDE-428E-8F56-D64A6F3D1719}" type="sibTrans" cxnId="{007A7823-F9FA-4F32-B0FB-9E9EB0474E0E}">
      <dgm:prSet/>
      <dgm:spPr/>
      <dgm:t>
        <a:bodyPr/>
        <a:lstStyle/>
        <a:p>
          <a:endParaRPr lang="zh-TW" altLang="en-US" sz="1800"/>
        </a:p>
      </dgm:t>
    </dgm:pt>
    <dgm:pt modelId="{BA16CAC2-00FB-4210-AD3E-6FF4516B05D5}">
      <dgm:prSet phldrT="[文字]" custT="1"/>
      <dgm:spPr/>
      <dgm:t>
        <a:bodyPr/>
        <a:lstStyle/>
        <a:p>
          <a:r>
            <a:rPr lang="zh-TW" altLang="en-US" sz="1800" b="1" dirty="0"/>
            <a:t>收到非個人承辦業務的來文如何處理？</a:t>
          </a:r>
        </a:p>
      </dgm:t>
    </dgm:pt>
    <dgm:pt modelId="{892F3B78-9ACE-44DA-89C8-56861EC1DF1F}" type="parTrans" cxnId="{520883BC-B200-4092-A462-54F4C900FC6A}">
      <dgm:prSet/>
      <dgm:spPr/>
      <dgm:t>
        <a:bodyPr/>
        <a:lstStyle/>
        <a:p>
          <a:endParaRPr lang="zh-TW" altLang="en-US" sz="1800"/>
        </a:p>
      </dgm:t>
    </dgm:pt>
    <dgm:pt modelId="{A7152A9B-FA38-41F9-BDA6-B35FA080B4C5}" type="sibTrans" cxnId="{520883BC-B200-4092-A462-54F4C900FC6A}">
      <dgm:prSet/>
      <dgm:spPr/>
      <dgm:t>
        <a:bodyPr/>
        <a:lstStyle/>
        <a:p>
          <a:endParaRPr lang="zh-TW" altLang="en-US" sz="1800"/>
        </a:p>
      </dgm:t>
    </dgm:pt>
    <dgm:pt modelId="{7687CCC2-726D-4483-8C55-5972035FDFA0}">
      <dgm:prSet phldrT="[文字]" custT="1"/>
      <dgm:spPr/>
      <dgm:t>
        <a:bodyPr/>
        <a:lstStyle/>
        <a:p>
          <a:r>
            <a:rPr lang="zh-TW" altLang="en-US" sz="1800" b="1" dirty="0" smtClean="0"/>
            <a:t>可點選「改分申請」，由主管同意改分。</a:t>
          </a:r>
          <a:endParaRPr lang="zh-TW" altLang="en-US" sz="1800" b="1" dirty="0"/>
        </a:p>
      </dgm:t>
    </dgm:pt>
    <dgm:pt modelId="{AE145CBA-6598-43A9-9095-75651D8C1293}" type="parTrans" cxnId="{875D1522-0667-4BD4-9AF8-D136E97267DB}">
      <dgm:prSet/>
      <dgm:spPr/>
      <dgm:t>
        <a:bodyPr/>
        <a:lstStyle/>
        <a:p>
          <a:endParaRPr lang="zh-TW" altLang="en-US" sz="1800"/>
        </a:p>
      </dgm:t>
    </dgm:pt>
    <dgm:pt modelId="{0B8E0746-7B9D-49BE-B30A-267330AE0AC5}" type="sibTrans" cxnId="{875D1522-0667-4BD4-9AF8-D136E97267DB}">
      <dgm:prSet/>
      <dgm:spPr/>
      <dgm:t>
        <a:bodyPr/>
        <a:lstStyle/>
        <a:p>
          <a:endParaRPr lang="zh-TW" altLang="en-US" sz="1800"/>
        </a:p>
      </dgm:t>
    </dgm:pt>
    <dgm:pt modelId="{EB232959-98DD-450F-9E20-BE3BDD29746A}">
      <dgm:prSet phldrT="[文字]" custT="1"/>
      <dgm:spPr/>
      <dgm:t>
        <a:bodyPr/>
        <a:lstStyle/>
        <a:p>
          <a:r>
            <a:rPr lang="zh-TW" altLang="en-US" sz="1800" b="1" dirty="0"/>
            <a:t>創文取號錯誤，主要簽稿又無法刪除如何處理</a:t>
          </a:r>
          <a:r>
            <a:rPr lang="en-US" altLang="zh-TW" sz="1800" b="1" dirty="0"/>
            <a:t>?</a:t>
          </a:r>
          <a:endParaRPr lang="zh-TW" altLang="en-US" sz="1800" b="1" dirty="0"/>
        </a:p>
      </dgm:t>
    </dgm:pt>
    <dgm:pt modelId="{A49F7661-4C46-40CC-9464-AC910452CA46}" type="parTrans" cxnId="{6D6FE04A-668B-43C6-9B2F-2716E8D597A6}">
      <dgm:prSet/>
      <dgm:spPr/>
      <dgm:t>
        <a:bodyPr/>
        <a:lstStyle/>
        <a:p>
          <a:endParaRPr lang="zh-TW" altLang="en-US" sz="1800"/>
        </a:p>
      </dgm:t>
    </dgm:pt>
    <dgm:pt modelId="{55B180E7-1E11-43AC-82DF-E9519C6C1142}" type="sibTrans" cxnId="{6D6FE04A-668B-43C6-9B2F-2716E8D597A6}">
      <dgm:prSet/>
      <dgm:spPr/>
      <dgm:t>
        <a:bodyPr/>
        <a:lstStyle/>
        <a:p>
          <a:endParaRPr lang="zh-TW" altLang="en-US" sz="1800"/>
        </a:p>
      </dgm:t>
    </dgm:pt>
    <dgm:pt modelId="{80943F85-4624-4B66-9381-75E2E90098BD}">
      <dgm:prSet phldrT="[文字]" custT="1"/>
      <dgm:spPr/>
      <dgm:t>
        <a:bodyPr/>
        <a:lstStyle/>
        <a:p>
          <a:r>
            <a:rPr lang="zh-TW" altLang="en-US" sz="1800" b="1" dirty="0"/>
            <a:t>未進行簽核流程，請執行「銷號」作業。</a:t>
          </a:r>
        </a:p>
      </dgm:t>
    </dgm:pt>
    <dgm:pt modelId="{AEAE4ED4-97AB-4104-9DE6-7F04E1EBADA1}" type="parTrans" cxnId="{05D97CAB-35C8-4478-A8CF-08E33BCC86FC}">
      <dgm:prSet/>
      <dgm:spPr/>
      <dgm:t>
        <a:bodyPr/>
        <a:lstStyle/>
        <a:p>
          <a:endParaRPr lang="zh-TW" altLang="en-US" sz="1800"/>
        </a:p>
      </dgm:t>
    </dgm:pt>
    <dgm:pt modelId="{3C8A83AF-16DD-49DE-8AE4-8FBC8AA94B2E}" type="sibTrans" cxnId="{05D97CAB-35C8-4478-A8CF-08E33BCC86FC}">
      <dgm:prSet/>
      <dgm:spPr/>
      <dgm:t>
        <a:bodyPr/>
        <a:lstStyle/>
        <a:p>
          <a:endParaRPr lang="zh-TW" altLang="en-US" sz="1800"/>
        </a:p>
      </dgm:t>
    </dgm:pt>
    <dgm:pt modelId="{D9DE78DE-968D-43A8-BECC-54E11341F8AD}" type="pres">
      <dgm:prSet presAssocID="{BF4274C6-1D08-4BFC-929C-456B9E46B8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2D7E7DE-BDB9-42A1-A590-0FE64374636D}" type="pres">
      <dgm:prSet presAssocID="{EB232959-98DD-450F-9E20-BE3BDD29746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5522EA-7E5A-4D0B-853C-0C9018551732}" type="pres">
      <dgm:prSet presAssocID="{EB232959-98DD-450F-9E20-BE3BDD29746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B8CEFC-8B57-41CD-8676-DEFB5D673791}" type="pres">
      <dgm:prSet presAssocID="{BA16CAC2-00FB-4210-AD3E-6FF4516B05D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D6D3F3-F5A3-4222-8C15-366ACE138058}" type="pres">
      <dgm:prSet presAssocID="{BA16CAC2-00FB-4210-AD3E-6FF4516B05D5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44C41E-6574-4EA6-8DE0-57C3F96A3B1D}" type="pres">
      <dgm:prSet presAssocID="{001F164C-C513-4740-AD79-67B8AD53EFD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CD19C5-869C-4ED1-B3E8-ABCB9B4556F3}" type="pres">
      <dgm:prSet presAssocID="{001F164C-C513-4740-AD79-67B8AD53EFD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43113F-55C2-481E-B642-B0EDE1EA2997}" type="pres">
      <dgm:prSet presAssocID="{51D2266F-A9E0-4D5B-BA7F-BE83536DB1D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5DA1EF-F326-4E8B-8589-D628603D4059}" type="pres">
      <dgm:prSet presAssocID="{51D2266F-A9E0-4D5B-BA7F-BE83536DB1D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021967A-73E6-45EC-A819-08792BA3348F}" type="presOf" srcId="{7687CCC2-726D-4483-8C55-5972035FDFA0}" destId="{52D6D3F3-F5A3-4222-8C15-366ACE138058}" srcOrd="0" destOrd="0" presId="urn:microsoft.com/office/officeart/2005/8/layout/vList2"/>
    <dgm:cxn modelId="{529706C6-4E99-48F0-AF0E-EDBDDDF38147}" type="presOf" srcId="{D0CA8923-F05C-45BA-BD41-C752919802CE}" destId="{A55DA1EF-F326-4E8B-8589-D628603D4059}" srcOrd="0" destOrd="0" presId="urn:microsoft.com/office/officeart/2005/8/layout/vList2"/>
    <dgm:cxn modelId="{A7822AB2-A48E-4FDD-8425-8588E4479334}" srcId="{BF4274C6-1D08-4BFC-929C-456B9E46B8A9}" destId="{001F164C-C513-4740-AD79-67B8AD53EFD6}" srcOrd="2" destOrd="0" parTransId="{6E28784E-C1F6-4813-B546-CC4C7B2D01AF}" sibTransId="{865DF0A2-E632-4BE0-8968-FF442985B9AD}"/>
    <dgm:cxn modelId="{6D6FE04A-668B-43C6-9B2F-2716E8D597A6}" srcId="{BF4274C6-1D08-4BFC-929C-456B9E46B8A9}" destId="{EB232959-98DD-450F-9E20-BE3BDD29746A}" srcOrd="0" destOrd="0" parTransId="{A49F7661-4C46-40CC-9464-AC910452CA46}" sibTransId="{55B180E7-1E11-43AC-82DF-E9519C6C1142}"/>
    <dgm:cxn modelId="{875D1522-0667-4BD4-9AF8-D136E97267DB}" srcId="{BA16CAC2-00FB-4210-AD3E-6FF4516B05D5}" destId="{7687CCC2-726D-4483-8C55-5972035FDFA0}" srcOrd="0" destOrd="0" parTransId="{AE145CBA-6598-43A9-9095-75651D8C1293}" sibTransId="{0B8E0746-7B9D-49BE-B30A-267330AE0AC5}"/>
    <dgm:cxn modelId="{D2014C53-187B-4FAA-9486-F1583F03BD94}" type="presOf" srcId="{EB232959-98DD-450F-9E20-BE3BDD29746A}" destId="{92D7E7DE-BDB9-42A1-A590-0FE64374636D}" srcOrd="0" destOrd="0" presId="urn:microsoft.com/office/officeart/2005/8/layout/vList2"/>
    <dgm:cxn modelId="{05D97CAB-35C8-4478-A8CF-08E33BCC86FC}" srcId="{EB232959-98DD-450F-9E20-BE3BDD29746A}" destId="{80943F85-4624-4B66-9381-75E2E90098BD}" srcOrd="0" destOrd="0" parTransId="{AEAE4ED4-97AB-4104-9DE6-7F04E1EBADA1}" sibTransId="{3C8A83AF-16DD-49DE-8AE4-8FBC8AA94B2E}"/>
    <dgm:cxn modelId="{1E6313A1-A15E-4B28-8653-BF1AF4D2D670}" srcId="{BF4274C6-1D08-4BFC-929C-456B9E46B8A9}" destId="{51D2266F-A9E0-4D5B-BA7F-BE83536DB1DF}" srcOrd="3" destOrd="0" parTransId="{4AB79459-3540-474A-9F0F-0A48064286B7}" sibTransId="{20EE3BDD-C844-47FD-ABB5-7E1F38A75D9C}"/>
    <dgm:cxn modelId="{39EF7106-58E3-4522-BB63-2A0006C3F263}" srcId="{51D2266F-A9E0-4D5B-BA7F-BE83536DB1DF}" destId="{D0CA8923-F05C-45BA-BD41-C752919802CE}" srcOrd="0" destOrd="0" parTransId="{78BEB90F-2916-490D-8913-5BBEA206DC3D}" sibTransId="{9C4C42B0-74BF-4A72-91A3-2DAE65033566}"/>
    <dgm:cxn modelId="{F5F5329F-6885-4AF3-A3EC-30C279C4FC60}" type="presOf" srcId="{BF4274C6-1D08-4BFC-929C-456B9E46B8A9}" destId="{D9DE78DE-968D-43A8-BECC-54E11341F8AD}" srcOrd="0" destOrd="0" presId="urn:microsoft.com/office/officeart/2005/8/layout/vList2"/>
    <dgm:cxn modelId="{D8F30EA4-D6EB-48FA-A719-642E112859D3}" type="presOf" srcId="{001F164C-C513-4740-AD79-67B8AD53EFD6}" destId="{1444C41E-6574-4EA6-8DE0-57C3F96A3B1D}" srcOrd="0" destOrd="0" presId="urn:microsoft.com/office/officeart/2005/8/layout/vList2"/>
    <dgm:cxn modelId="{007A7823-F9FA-4F32-B0FB-9E9EB0474E0E}" srcId="{001F164C-C513-4740-AD79-67B8AD53EFD6}" destId="{F2F853AC-F1B7-4D24-8650-B0348E42DB2A}" srcOrd="0" destOrd="0" parTransId="{41EB2CEB-8DED-46BE-B3A9-C471F280D079}" sibTransId="{5B1E797B-8FDE-428E-8F56-D64A6F3D1719}"/>
    <dgm:cxn modelId="{F699E09F-2874-4AE7-A2CA-AE905D7145F5}" type="presOf" srcId="{80943F85-4624-4B66-9381-75E2E90098BD}" destId="{D05522EA-7E5A-4D0B-853C-0C9018551732}" srcOrd="0" destOrd="0" presId="urn:microsoft.com/office/officeart/2005/8/layout/vList2"/>
    <dgm:cxn modelId="{520883BC-B200-4092-A462-54F4C900FC6A}" srcId="{BF4274C6-1D08-4BFC-929C-456B9E46B8A9}" destId="{BA16CAC2-00FB-4210-AD3E-6FF4516B05D5}" srcOrd="1" destOrd="0" parTransId="{892F3B78-9ACE-44DA-89C8-56861EC1DF1F}" sibTransId="{A7152A9B-FA38-41F9-BDA6-B35FA080B4C5}"/>
    <dgm:cxn modelId="{052634F2-5935-4D4F-9326-2298B0CAD3ED}" type="presOf" srcId="{51D2266F-A9E0-4D5B-BA7F-BE83536DB1DF}" destId="{CF43113F-55C2-481E-B642-B0EDE1EA2997}" srcOrd="0" destOrd="0" presId="urn:microsoft.com/office/officeart/2005/8/layout/vList2"/>
    <dgm:cxn modelId="{3819FF4F-5553-4C11-B4D3-B9D58CBB701F}" type="presOf" srcId="{BA16CAC2-00FB-4210-AD3E-6FF4516B05D5}" destId="{31B8CEFC-8B57-41CD-8676-DEFB5D673791}" srcOrd="0" destOrd="0" presId="urn:microsoft.com/office/officeart/2005/8/layout/vList2"/>
    <dgm:cxn modelId="{A1959E65-8DF3-408B-9576-C57AEE51828C}" type="presOf" srcId="{F2F853AC-F1B7-4D24-8650-B0348E42DB2A}" destId="{BFCD19C5-869C-4ED1-B3E8-ABCB9B4556F3}" srcOrd="0" destOrd="0" presId="urn:microsoft.com/office/officeart/2005/8/layout/vList2"/>
    <dgm:cxn modelId="{C47DC697-C597-463B-89E8-48DF9ADF58F6}" type="presParOf" srcId="{D9DE78DE-968D-43A8-BECC-54E11341F8AD}" destId="{92D7E7DE-BDB9-42A1-A590-0FE64374636D}" srcOrd="0" destOrd="0" presId="urn:microsoft.com/office/officeart/2005/8/layout/vList2"/>
    <dgm:cxn modelId="{BD1B4FE3-D2EA-4A5A-AECA-C17976FD4B14}" type="presParOf" srcId="{D9DE78DE-968D-43A8-BECC-54E11341F8AD}" destId="{D05522EA-7E5A-4D0B-853C-0C9018551732}" srcOrd="1" destOrd="0" presId="urn:microsoft.com/office/officeart/2005/8/layout/vList2"/>
    <dgm:cxn modelId="{60C9CF1D-52D0-4886-A7EF-46D5A9A72586}" type="presParOf" srcId="{D9DE78DE-968D-43A8-BECC-54E11341F8AD}" destId="{31B8CEFC-8B57-41CD-8676-DEFB5D673791}" srcOrd="2" destOrd="0" presId="urn:microsoft.com/office/officeart/2005/8/layout/vList2"/>
    <dgm:cxn modelId="{9693B670-8836-49B0-B666-85808608DCB4}" type="presParOf" srcId="{D9DE78DE-968D-43A8-BECC-54E11341F8AD}" destId="{52D6D3F3-F5A3-4222-8C15-366ACE138058}" srcOrd="3" destOrd="0" presId="urn:microsoft.com/office/officeart/2005/8/layout/vList2"/>
    <dgm:cxn modelId="{29EF925E-F336-466D-872C-0D6962FCA2FE}" type="presParOf" srcId="{D9DE78DE-968D-43A8-BECC-54E11341F8AD}" destId="{1444C41E-6574-4EA6-8DE0-57C3F96A3B1D}" srcOrd="4" destOrd="0" presId="urn:microsoft.com/office/officeart/2005/8/layout/vList2"/>
    <dgm:cxn modelId="{32ADC909-3EE9-45F3-BAAF-8F90B866198B}" type="presParOf" srcId="{D9DE78DE-968D-43A8-BECC-54E11341F8AD}" destId="{BFCD19C5-869C-4ED1-B3E8-ABCB9B4556F3}" srcOrd="5" destOrd="0" presId="urn:microsoft.com/office/officeart/2005/8/layout/vList2"/>
    <dgm:cxn modelId="{EB708EAF-AA3E-4F5B-9DF3-325093C4E8A7}" type="presParOf" srcId="{D9DE78DE-968D-43A8-BECC-54E11341F8AD}" destId="{CF43113F-55C2-481E-B642-B0EDE1EA2997}" srcOrd="6" destOrd="0" presId="urn:microsoft.com/office/officeart/2005/8/layout/vList2"/>
    <dgm:cxn modelId="{0F174BDB-11A4-4D03-8CA5-CDE9884D2D1C}" type="presParOf" srcId="{D9DE78DE-968D-43A8-BECC-54E11341F8AD}" destId="{A55DA1EF-F326-4E8B-8589-D628603D405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4274C6-1D08-4BFC-929C-456B9E46B8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CB954CC-B4BB-4536-BE98-DD53BDC39E0F}">
      <dgm:prSet phldrT="[文字]" custT="1"/>
      <dgm:spPr/>
      <dgm:t>
        <a:bodyPr/>
        <a:lstStyle/>
        <a:p>
          <a:r>
            <a:rPr lang="zh-TW" altLang="en-US" sz="1800" b="1" dirty="0"/>
            <a:t>請檔案室或發文人員退回，再重新設定「後會」。</a:t>
          </a:r>
        </a:p>
      </dgm:t>
    </dgm:pt>
    <dgm:pt modelId="{E0061234-A962-4548-B961-A84CA874C22C}" type="parTrans" cxnId="{94C19430-3D96-47E1-867C-EF7F4C7083AB}">
      <dgm:prSet/>
      <dgm:spPr/>
      <dgm:t>
        <a:bodyPr/>
        <a:lstStyle/>
        <a:p>
          <a:endParaRPr lang="zh-TW" altLang="en-US" sz="1800"/>
        </a:p>
      </dgm:t>
    </dgm:pt>
    <dgm:pt modelId="{85880F17-9FE8-4E5F-8443-61BFE9C5E4EB}" type="sibTrans" cxnId="{94C19430-3D96-47E1-867C-EF7F4C7083AB}">
      <dgm:prSet/>
      <dgm:spPr/>
      <dgm:t>
        <a:bodyPr/>
        <a:lstStyle/>
        <a:p>
          <a:endParaRPr lang="zh-TW" altLang="en-US" sz="1800"/>
        </a:p>
      </dgm:t>
    </dgm:pt>
    <dgm:pt modelId="{5EA00BFA-BEA3-4A05-8785-D20BD77C8342}">
      <dgm:prSet phldrT="[文字]" custT="1"/>
      <dgm:spPr/>
      <dgm:t>
        <a:bodyPr/>
        <a:lstStyle/>
        <a:p>
          <a:r>
            <a:rPr lang="zh-TW" altLang="en-US" sz="1800" b="1" dirty="0"/>
            <a:t>公文已送歸檔或送發文忘記後會單位，如何處理</a:t>
          </a:r>
          <a:r>
            <a:rPr lang="en-US" altLang="zh-TW" sz="1800" b="1" dirty="0"/>
            <a:t>?</a:t>
          </a:r>
          <a:endParaRPr lang="zh-TW" altLang="en-US" sz="1800" b="1" dirty="0"/>
        </a:p>
      </dgm:t>
    </dgm:pt>
    <dgm:pt modelId="{43F4E722-B165-466C-ACD5-743E546258D2}" type="parTrans" cxnId="{23D68832-84AD-4BE4-91AE-9E80B9E3E10C}">
      <dgm:prSet/>
      <dgm:spPr/>
      <dgm:t>
        <a:bodyPr/>
        <a:lstStyle/>
        <a:p>
          <a:endParaRPr lang="zh-TW" altLang="en-US" sz="1800"/>
        </a:p>
      </dgm:t>
    </dgm:pt>
    <dgm:pt modelId="{2C35A495-D485-4699-82FA-3F51DB7FA516}" type="sibTrans" cxnId="{23D68832-84AD-4BE4-91AE-9E80B9E3E10C}">
      <dgm:prSet/>
      <dgm:spPr/>
      <dgm:t>
        <a:bodyPr/>
        <a:lstStyle/>
        <a:p>
          <a:endParaRPr lang="zh-TW" altLang="en-US" sz="1800"/>
        </a:p>
      </dgm:t>
    </dgm:pt>
    <dgm:pt modelId="{001F164C-C513-4740-AD79-67B8AD53EFD6}">
      <dgm:prSet phldrT="[文字]" custT="1"/>
      <dgm:spPr/>
      <dgm:t>
        <a:bodyPr/>
        <a:lstStyle/>
        <a:p>
          <a:r>
            <a:rPr lang="zh-TW" altLang="en-US" sz="1800" b="1" dirty="0"/>
            <a:t>請至「承辦未結公文」進行</a:t>
          </a:r>
        </a:p>
      </dgm:t>
    </dgm:pt>
    <dgm:pt modelId="{6E28784E-C1F6-4813-B546-CC4C7B2D01AF}" type="parTrans" cxnId="{A7822AB2-A48E-4FDD-8425-8588E4479334}">
      <dgm:prSet/>
      <dgm:spPr/>
      <dgm:t>
        <a:bodyPr/>
        <a:lstStyle/>
        <a:p>
          <a:endParaRPr lang="zh-TW" altLang="en-US" sz="1800"/>
        </a:p>
      </dgm:t>
    </dgm:pt>
    <dgm:pt modelId="{865DF0A2-E632-4BE0-8968-FF442985B9AD}" type="sibTrans" cxnId="{A7822AB2-A48E-4FDD-8425-8588E4479334}">
      <dgm:prSet/>
      <dgm:spPr/>
      <dgm:t>
        <a:bodyPr/>
        <a:lstStyle/>
        <a:p>
          <a:endParaRPr lang="zh-TW" altLang="en-US" sz="1800"/>
        </a:p>
      </dgm:t>
    </dgm:pt>
    <dgm:pt modelId="{F2F853AC-F1B7-4D24-8650-B0348E42DB2A}">
      <dgm:prSet phldrT="[文字]" custT="1"/>
      <dgm:spPr/>
      <dgm:t>
        <a:bodyPr/>
        <a:lstStyle/>
        <a:p>
          <a:r>
            <a:rPr lang="zh-TW" altLang="en-US" sz="1800" b="1" dirty="0"/>
            <a:t>清稿後可否復原有核章的版本</a:t>
          </a:r>
          <a:r>
            <a:rPr lang="en-US" altLang="zh-TW" sz="1800" b="1" dirty="0"/>
            <a:t>?</a:t>
          </a:r>
          <a:endParaRPr lang="zh-TW" altLang="en-US" sz="1800" b="1" dirty="0"/>
        </a:p>
      </dgm:t>
    </dgm:pt>
    <dgm:pt modelId="{41EB2CEB-8DED-46BE-B3A9-C471F280D079}" type="parTrans" cxnId="{007A7823-F9FA-4F32-B0FB-9E9EB0474E0E}">
      <dgm:prSet/>
      <dgm:spPr/>
      <dgm:t>
        <a:bodyPr/>
        <a:lstStyle/>
        <a:p>
          <a:endParaRPr lang="zh-TW" altLang="en-US" sz="1800"/>
        </a:p>
      </dgm:t>
    </dgm:pt>
    <dgm:pt modelId="{5B1E797B-8FDE-428E-8F56-D64A6F3D1719}" type="sibTrans" cxnId="{007A7823-F9FA-4F32-B0FB-9E9EB0474E0E}">
      <dgm:prSet/>
      <dgm:spPr/>
      <dgm:t>
        <a:bodyPr/>
        <a:lstStyle/>
        <a:p>
          <a:endParaRPr lang="zh-TW" altLang="en-US" sz="1800"/>
        </a:p>
      </dgm:t>
    </dgm:pt>
    <dgm:pt modelId="{BA16CAC2-00FB-4210-AD3E-6FF4516B05D5}">
      <dgm:prSet phldrT="[文字]" custT="1"/>
      <dgm:spPr/>
      <dgm:t>
        <a:bodyPr/>
        <a:lstStyle/>
        <a:p>
          <a:r>
            <a:rPr lang="zh-TW" altLang="en-US" sz="1800" b="1" dirty="0"/>
            <a:t>找不到展期申請功能</a:t>
          </a:r>
        </a:p>
      </dgm:t>
    </dgm:pt>
    <dgm:pt modelId="{892F3B78-9ACE-44DA-89C8-56861EC1DF1F}" type="parTrans" cxnId="{520883BC-B200-4092-A462-54F4C900FC6A}">
      <dgm:prSet/>
      <dgm:spPr/>
      <dgm:t>
        <a:bodyPr/>
        <a:lstStyle/>
        <a:p>
          <a:endParaRPr lang="zh-TW" altLang="en-US" sz="1800"/>
        </a:p>
      </dgm:t>
    </dgm:pt>
    <dgm:pt modelId="{A7152A9B-FA38-41F9-BDA6-B35FA080B4C5}" type="sibTrans" cxnId="{520883BC-B200-4092-A462-54F4C900FC6A}">
      <dgm:prSet/>
      <dgm:spPr/>
      <dgm:t>
        <a:bodyPr/>
        <a:lstStyle/>
        <a:p>
          <a:endParaRPr lang="zh-TW" altLang="en-US" sz="1800"/>
        </a:p>
      </dgm:t>
    </dgm:pt>
    <dgm:pt modelId="{12CB9955-F84A-4CE0-B95A-62F0EBE0A2B9}">
      <dgm:prSet phldrT="[文字]" custT="1"/>
      <dgm:spPr/>
      <dgm:t>
        <a:bodyPr/>
        <a:lstStyle/>
        <a:p>
          <a:r>
            <a:rPr lang="zh-TW" altLang="en-US" sz="1800" b="1" dirty="0"/>
            <a:t>點擊「續辦」就無法送歸檔或送發文了，如何處理。</a:t>
          </a:r>
        </a:p>
      </dgm:t>
    </dgm:pt>
    <dgm:pt modelId="{12BF27DC-0387-4348-9E89-89776AD6BA44}" type="parTrans" cxnId="{00E749AB-9FB2-4686-9A43-1489B5BC9C00}">
      <dgm:prSet/>
      <dgm:spPr/>
      <dgm:t>
        <a:bodyPr/>
        <a:lstStyle/>
        <a:p>
          <a:endParaRPr lang="zh-TW" altLang="en-US" sz="1800"/>
        </a:p>
      </dgm:t>
    </dgm:pt>
    <dgm:pt modelId="{25EA85B0-3B2D-4025-B522-C078F7674881}" type="sibTrans" cxnId="{00E749AB-9FB2-4686-9A43-1489B5BC9C00}">
      <dgm:prSet/>
      <dgm:spPr/>
      <dgm:t>
        <a:bodyPr/>
        <a:lstStyle/>
        <a:p>
          <a:endParaRPr lang="zh-TW" altLang="en-US" sz="1800"/>
        </a:p>
      </dgm:t>
    </dgm:pt>
    <dgm:pt modelId="{8F5E3EE4-DBA2-479D-B02E-E0CF4398ACB2}">
      <dgm:prSet phldrT="[文字]" custT="1"/>
      <dgm:spPr/>
      <dgm:t>
        <a:bodyPr/>
        <a:lstStyle/>
        <a:p>
          <a:r>
            <a:rPr lang="zh-TW" altLang="en-US" sz="1800" b="1" dirty="0"/>
            <a:t>續辦會刪除「決行資訊」，請重新送主管決行。</a:t>
          </a:r>
        </a:p>
      </dgm:t>
    </dgm:pt>
    <dgm:pt modelId="{4FE31201-7001-49E0-8910-9BA122A10CA0}" type="parTrans" cxnId="{959E3479-1A68-426A-8794-BF6CBEFE4AC7}">
      <dgm:prSet/>
      <dgm:spPr/>
      <dgm:t>
        <a:bodyPr/>
        <a:lstStyle/>
        <a:p>
          <a:endParaRPr lang="zh-TW" altLang="en-US" sz="1800"/>
        </a:p>
      </dgm:t>
    </dgm:pt>
    <dgm:pt modelId="{BA8D580B-97E2-450C-8122-8E4418D77C42}" type="sibTrans" cxnId="{959E3479-1A68-426A-8794-BF6CBEFE4AC7}">
      <dgm:prSet/>
      <dgm:spPr/>
      <dgm:t>
        <a:bodyPr/>
        <a:lstStyle/>
        <a:p>
          <a:endParaRPr lang="zh-TW" altLang="en-US" sz="1800"/>
        </a:p>
      </dgm:t>
    </dgm:pt>
    <dgm:pt modelId="{C34514F6-8CF7-4E58-BD93-8C82FA023709}">
      <dgm:prSet phldrT="[文字]" custT="1"/>
      <dgm:spPr/>
      <dgm:t>
        <a:bodyPr/>
        <a:lstStyle/>
        <a:p>
          <a:r>
            <a:rPr lang="zh-TW" altLang="en-US" sz="1800" b="1" dirty="0"/>
            <a:t>清稿後無法復原，核章版本將保留至「版本紀錄」內。</a:t>
          </a:r>
        </a:p>
      </dgm:t>
    </dgm:pt>
    <dgm:pt modelId="{4CB5777A-66F1-4D15-B22F-80D61D801922}" type="parTrans" cxnId="{65393206-CFC6-4838-BF0E-EB1994995F92}">
      <dgm:prSet/>
      <dgm:spPr/>
      <dgm:t>
        <a:bodyPr/>
        <a:lstStyle/>
        <a:p>
          <a:endParaRPr lang="zh-TW" altLang="en-US" sz="1800"/>
        </a:p>
      </dgm:t>
    </dgm:pt>
    <dgm:pt modelId="{6C9095EA-97DF-4E7E-A172-6FB470EDE302}" type="sibTrans" cxnId="{65393206-CFC6-4838-BF0E-EB1994995F92}">
      <dgm:prSet/>
      <dgm:spPr/>
      <dgm:t>
        <a:bodyPr/>
        <a:lstStyle/>
        <a:p>
          <a:endParaRPr lang="zh-TW" altLang="en-US" sz="1800"/>
        </a:p>
      </dgm:t>
    </dgm:pt>
    <dgm:pt modelId="{54DD2077-DBC6-414A-9B0D-3FDDE065F539}">
      <dgm:prSet phldrT="[文字]" custT="1"/>
      <dgm:spPr/>
      <dgm:t>
        <a:bodyPr/>
        <a:lstStyle/>
        <a:p>
          <a:r>
            <a:rPr lang="zh-TW" altLang="en-US" sz="1800" b="1" dirty="0"/>
            <a:t>併辦時，找不到要設定的公文</a:t>
          </a:r>
        </a:p>
      </dgm:t>
    </dgm:pt>
    <dgm:pt modelId="{FD65757B-2A44-4D4B-BB25-0503A090E160}" type="parTrans" cxnId="{2F0F7F03-9BF4-42E7-AB1E-A73DED488730}">
      <dgm:prSet/>
      <dgm:spPr/>
      <dgm:t>
        <a:bodyPr/>
        <a:lstStyle/>
        <a:p>
          <a:endParaRPr lang="zh-TW" altLang="en-US" sz="1800"/>
        </a:p>
      </dgm:t>
    </dgm:pt>
    <dgm:pt modelId="{0BD1EF85-8878-4460-91E3-E7E878DC5BE7}" type="sibTrans" cxnId="{2F0F7F03-9BF4-42E7-AB1E-A73DED488730}">
      <dgm:prSet/>
      <dgm:spPr/>
      <dgm:t>
        <a:bodyPr/>
        <a:lstStyle/>
        <a:p>
          <a:endParaRPr lang="zh-TW" altLang="en-US" sz="1800"/>
        </a:p>
      </dgm:t>
    </dgm:pt>
    <dgm:pt modelId="{FDE14653-762E-4B25-9E9E-77EE6EBA15F1}">
      <dgm:prSet phldrT="[文字]" custT="1"/>
      <dgm:spPr/>
      <dgm:t>
        <a:bodyPr/>
        <a:lstStyle/>
        <a:p>
          <a:r>
            <a:rPr lang="zh-TW" altLang="en-US" sz="1800" b="1" dirty="0"/>
            <a:t>必須相同「簽核類型」，公文尚在承辦人「待處理公文」辦理中才能併辦。</a:t>
          </a:r>
        </a:p>
      </dgm:t>
    </dgm:pt>
    <dgm:pt modelId="{81B5E7F7-A4AB-471F-ABF8-96D2F13C083F}" type="parTrans" cxnId="{C29FCFFA-7CCA-4CE2-86DF-8080F446CF0B}">
      <dgm:prSet/>
      <dgm:spPr/>
      <dgm:t>
        <a:bodyPr/>
        <a:lstStyle/>
        <a:p>
          <a:endParaRPr lang="zh-TW" altLang="en-US" sz="1800"/>
        </a:p>
      </dgm:t>
    </dgm:pt>
    <dgm:pt modelId="{1475439B-5BE1-4DF4-8DBE-945997928286}" type="sibTrans" cxnId="{C29FCFFA-7CCA-4CE2-86DF-8080F446CF0B}">
      <dgm:prSet/>
      <dgm:spPr/>
      <dgm:t>
        <a:bodyPr/>
        <a:lstStyle/>
        <a:p>
          <a:endParaRPr lang="zh-TW" altLang="en-US" sz="1800"/>
        </a:p>
      </dgm:t>
    </dgm:pt>
    <dgm:pt modelId="{E79F2708-6EEF-4C38-932C-1AE246967155}">
      <dgm:prSet phldrT="[文字]" custT="1"/>
      <dgm:spPr/>
      <dgm:t>
        <a:bodyPr/>
        <a:lstStyle/>
        <a:p>
          <a:r>
            <a:rPr lang="zh-TW" altLang="en-US" sz="1800" b="1" dirty="0"/>
            <a:t>公文已送出，無法解除公文併辦關係</a:t>
          </a:r>
        </a:p>
      </dgm:t>
    </dgm:pt>
    <dgm:pt modelId="{0E6EB69A-11BF-419F-8856-E2BE70BEC4BA}" type="parTrans" cxnId="{DB2036DE-EC91-4B38-A8B6-B0601FF7DF24}">
      <dgm:prSet/>
      <dgm:spPr/>
      <dgm:t>
        <a:bodyPr/>
        <a:lstStyle/>
        <a:p>
          <a:endParaRPr lang="zh-TW" altLang="en-US" sz="1800"/>
        </a:p>
      </dgm:t>
    </dgm:pt>
    <dgm:pt modelId="{ADA9B797-8C64-4825-86C5-5EA8682734C7}" type="sibTrans" cxnId="{DB2036DE-EC91-4B38-A8B6-B0601FF7DF24}">
      <dgm:prSet/>
      <dgm:spPr/>
      <dgm:t>
        <a:bodyPr/>
        <a:lstStyle/>
        <a:p>
          <a:endParaRPr lang="zh-TW" altLang="en-US" sz="1800"/>
        </a:p>
      </dgm:t>
    </dgm:pt>
    <dgm:pt modelId="{FFA23D24-7A3A-4D08-9DF7-846FFF08FABD}">
      <dgm:prSet phldrT="[文字]" custT="1"/>
      <dgm:spPr/>
      <dgm:t>
        <a:bodyPr/>
        <a:lstStyle/>
        <a:p>
          <a:r>
            <a:rPr lang="zh-TW" altLang="en-US" sz="1800" b="1" dirty="0"/>
            <a:t>請將流程退回至承辦人，才能解併。</a:t>
          </a:r>
        </a:p>
      </dgm:t>
    </dgm:pt>
    <dgm:pt modelId="{26A9FFDB-606C-45E2-BC8A-0EB29CEFC5E6}" type="parTrans" cxnId="{E3FDF0AD-921C-403E-86E9-510128FDE193}">
      <dgm:prSet/>
      <dgm:spPr/>
      <dgm:t>
        <a:bodyPr/>
        <a:lstStyle/>
        <a:p>
          <a:endParaRPr lang="zh-TW" altLang="en-US" sz="1800"/>
        </a:p>
      </dgm:t>
    </dgm:pt>
    <dgm:pt modelId="{063DD039-2807-429A-B312-71727AEDD6EC}" type="sibTrans" cxnId="{E3FDF0AD-921C-403E-86E9-510128FDE193}">
      <dgm:prSet/>
      <dgm:spPr/>
      <dgm:t>
        <a:bodyPr/>
        <a:lstStyle/>
        <a:p>
          <a:endParaRPr lang="zh-TW" altLang="en-US" sz="1800"/>
        </a:p>
      </dgm:t>
    </dgm:pt>
    <dgm:pt modelId="{D9DE78DE-968D-43A8-BECC-54E11341F8AD}" type="pres">
      <dgm:prSet presAssocID="{BF4274C6-1D08-4BFC-929C-456B9E46B8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F04501E-40FA-4BA9-B9CA-0B2867B303C5}" type="pres">
      <dgm:prSet presAssocID="{54DD2077-DBC6-414A-9B0D-3FDDE065F53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D578B7-CAD4-49F3-AB9E-2DE5604661F8}" type="pres">
      <dgm:prSet presAssocID="{54DD2077-DBC6-414A-9B0D-3FDDE065F539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693A59-6F17-4F31-8F63-D7F4AAA616FD}" type="pres">
      <dgm:prSet presAssocID="{E79F2708-6EEF-4C38-932C-1AE24696715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2AD8A9-679E-463D-B580-92E67BCB4A40}" type="pres">
      <dgm:prSet presAssocID="{E79F2708-6EEF-4C38-932C-1AE246967155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B8CEFC-8B57-41CD-8676-DEFB5D673791}" type="pres">
      <dgm:prSet presAssocID="{BA16CAC2-00FB-4210-AD3E-6FF4516B05D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EFC73D-5BC6-46DB-981D-E4B65527855A}" type="pres">
      <dgm:prSet presAssocID="{BA16CAC2-00FB-4210-AD3E-6FF4516B05D5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DB97BA-389A-483D-8C7E-235106D61BCC}" type="pres">
      <dgm:prSet presAssocID="{F2F853AC-F1B7-4D24-8650-B0348E42DB2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7C482F-2ECE-4BD4-8910-DA4ADD1E6DB4}" type="pres">
      <dgm:prSet presAssocID="{F2F853AC-F1B7-4D24-8650-B0348E42DB2A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9917C0-49D4-4048-9666-575E4CC47F13}" type="pres">
      <dgm:prSet presAssocID="{12CB9955-F84A-4CE0-B95A-62F0EBE0A2B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493139-5E86-454D-8073-4ABA6EA2DA26}" type="pres">
      <dgm:prSet presAssocID="{12CB9955-F84A-4CE0-B95A-62F0EBE0A2B9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8330E0-5488-499D-9FF2-B6A4FC291504}" type="pres">
      <dgm:prSet presAssocID="{5EA00BFA-BEA3-4A05-8785-D20BD77C834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419DB7-CCFB-4392-8561-A752075F285C}" type="pres">
      <dgm:prSet presAssocID="{5EA00BFA-BEA3-4A05-8785-D20BD77C8342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80CF9E-EE23-492D-9F8E-A3EB491C37ED}" type="presOf" srcId="{8F5E3EE4-DBA2-479D-B02E-E0CF4398ACB2}" destId="{ED493139-5E86-454D-8073-4ABA6EA2DA26}" srcOrd="0" destOrd="0" presId="urn:microsoft.com/office/officeart/2005/8/layout/vList2"/>
    <dgm:cxn modelId="{B98B90E0-D6C5-4B6B-88E8-204A5229F53B}" type="presOf" srcId="{2CB954CC-B4BB-4536-BE98-DD53BDC39E0F}" destId="{80419DB7-CCFB-4392-8561-A752075F285C}" srcOrd="0" destOrd="0" presId="urn:microsoft.com/office/officeart/2005/8/layout/vList2"/>
    <dgm:cxn modelId="{00E749AB-9FB2-4686-9A43-1489B5BC9C00}" srcId="{BF4274C6-1D08-4BFC-929C-456B9E46B8A9}" destId="{12CB9955-F84A-4CE0-B95A-62F0EBE0A2B9}" srcOrd="4" destOrd="0" parTransId="{12BF27DC-0387-4348-9E89-89776AD6BA44}" sibTransId="{25EA85B0-3B2D-4025-B522-C078F7674881}"/>
    <dgm:cxn modelId="{44162719-587D-419D-84F6-5051CF6A5848}" type="presOf" srcId="{FDE14653-762E-4B25-9E9E-77EE6EBA15F1}" destId="{4DD578B7-CAD4-49F3-AB9E-2DE5604661F8}" srcOrd="0" destOrd="0" presId="urn:microsoft.com/office/officeart/2005/8/layout/vList2"/>
    <dgm:cxn modelId="{E3FDF0AD-921C-403E-86E9-510128FDE193}" srcId="{E79F2708-6EEF-4C38-932C-1AE246967155}" destId="{FFA23D24-7A3A-4D08-9DF7-846FFF08FABD}" srcOrd="0" destOrd="0" parTransId="{26A9FFDB-606C-45E2-BC8A-0EB29CEFC5E6}" sibTransId="{063DD039-2807-429A-B312-71727AEDD6EC}"/>
    <dgm:cxn modelId="{A7822AB2-A48E-4FDD-8425-8588E4479334}" srcId="{BA16CAC2-00FB-4210-AD3E-6FF4516B05D5}" destId="{001F164C-C513-4740-AD79-67B8AD53EFD6}" srcOrd="0" destOrd="0" parTransId="{6E28784E-C1F6-4813-B546-CC4C7B2D01AF}" sibTransId="{865DF0A2-E632-4BE0-8968-FF442985B9AD}"/>
    <dgm:cxn modelId="{6C6CA758-26EB-4D41-A580-E936750D75B0}" type="presOf" srcId="{E79F2708-6EEF-4C38-932C-1AE246967155}" destId="{46693A59-6F17-4F31-8F63-D7F4AAA616FD}" srcOrd="0" destOrd="0" presId="urn:microsoft.com/office/officeart/2005/8/layout/vList2"/>
    <dgm:cxn modelId="{23D68832-84AD-4BE4-91AE-9E80B9E3E10C}" srcId="{BF4274C6-1D08-4BFC-929C-456B9E46B8A9}" destId="{5EA00BFA-BEA3-4A05-8785-D20BD77C8342}" srcOrd="5" destOrd="0" parTransId="{43F4E722-B165-466C-ACD5-743E546258D2}" sibTransId="{2C35A495-D485-4699-82FA-3F51DB7FA516}"/>
    <dgm:cxn modelId="{65393206-CFC6-4838-BF0E-EB1994995F92}" srcId="{F2F853AC-F1B7-4D24-8650-B0348E42DB2A}" destId="{C34514F6-8CF7-4E58-BD93-8C82FA023709}" srcOrd="0" destOrd="0" parTransId="{4CB5777A-66F1-4D15-B22F-80D61D801922}" sibTransId="{6C9095EA-97DF-4E7E-A172-6FB470EDE302}"/>
    <dgm:cxn modelId="{959E3479-1A68-426A-8794-BF6CBEFE4AC7}" srcId="{12CB9955-F84A-4CE0-B95A-62F0EBE0A2B9}" destId="{8F5E3EE4-DBA2-479D-B02E-E0CF4398ACB2}" srcOrd="0" destOrd="0" parTransId="{4FE31201-7001-49E0-8910-9BA122A10CA0}" sibTransId="{BA8D580B-97E2-450C-8122-8E4418D77C42}"/>
    <dgm:cxn modelId="{092194FC-697F-4924-857F-7C44FC795040}" type="presOf" srcId="{54DD2077-DBC6-414A-9B0D-3FDDE065F539}" destId="{9F04501E-40FA-4BA9-B9CA-0B2867B303C5}" srcOrd="0" destOrd="0" presId="urn:microsoft.com/office/officeart/2005/8/layout/vList2"/>
    <dgm:cxn modelId="{F0AB3C2B-3A79-4519-92D6-1FE70F6955AF}" type="presOf" srcId="{FFA23D24-7A3A-4D08-9DF7-846FFF08FABD}" destId="{132AD8A9-679E-463D-B580-92E67BCB4A40}" srcOrd="0" destOrd="0" presId="urn:microsoft.com/office/officeart/2005/8/layout/vList2"/>
    <dgm:cxn modelId="{EFD64813-E62B-490F-AB62-F51CD0BB16C4}" type="presOf" srcId="{12CB9955-F84A-4CE0-B95A-62F0EBE0A2B9}" destId="{539917C0-49D4-4048-9666-575E4CC47F13}" srcOrd="0" destOrd="0" presId="urn:microsoft.com/office/officeart/2005/8/layout/vList2"/>
    <dgm:cxn modelId="{41EF846E-2BD4-4C8B-95B6-10A428EF83D1}" type="presOf" srcId="{C34514F6-8CF7-4E58-BD93-8C82FA023709}" destId="{747C482F-2ECE-4BD4-8910-DA4ADD1E6DB4}" srcOrd="0" destOrd="0" presId="urn:microsoft.com/office/officeart/2005/8/layout/vList2"/>
    <dgm:cxn modelId="{F5F5329F-6885-4AF3-A3EC-30C279C4FC60}" type="presOf" srcId="{BF4274C6-1D08-4BFC-929C-456B9E46B8A9}" destId="{D9DE78DE-968D-43A8-BECC-54E11341F8AD}" srcOrd="0" destOrd="0" presId="urn:microsoft.com/office/officeart/2005/8/layout/vList2"/>
    <dgm:cxn modelId="{007A7823-F9FA-4F32-B0FB-9E9EB0474E0E}" srcId="{BF4274C6-1D08-4BFC-929C-456B9E46B8A9}" destId="{F2F853AC-F1B7-4D24-8650-B0348E42DB2A}" srcOrd="3" destOrd="0" parTransId="{41EB2CEB-8DED-46BE-B3A9-C471F280D079}" sibTransId="{5B1E797B-8FDE-428E-8F56-D64A6F3D1719}"/>
    <dgm:cxn modelId="{94C19430-3D96-47E1-867C-EF7F4C7083AB}" srcId="{5EA00BFA-BEA3-4A05-8785-D20BD77C8342}" destId="{2CB954CC-B4BB-4536-BE98-DD53BDC39E0F}" srcOrd="0" destOrd="0" parTransId="{E0061234-A962-4548-B961-A84CA874C22C}" sibTransId="{85880F17-9FE8-4E5F-8443-61BFE9C5E4EB}"/>
    <dgm:cxn modelId="{8978B949-2745-4F79-A32B-9339D83BE9C2}" type="presOf" srcId="{F2F853AC-F1B7-4D24-8650-B0348E42DB2A}" destId="{5ADB97BA-389A-483D-8C7E-235106D61BCC}" srcOrd="0" destOrd="0" presId="urn:microsoft.com/office/officeart/2005/8/layout/vList2"/>
    <dgm:cxn modelId="{520883BC-B200-4092-A462-54F4C900FC6A}" srcId="{BF4274C6-1D08-4BFC-929C-456B9E46B8A9}" destId="{BA16CAC2-00FB-4210-AD3E-6FF4516B05D5}" srcOrd="2" destOrd="0" parTransId="{892F3B78-9ACE-44DA-89C8-56861EC1DF1F}" sibTransId="{A7152A9B-FA38-41F9-BDA6-B35FA080B4C5}"/>
    <dgm:cxn modelId="{D2C7AD11-7D2E-444E-B037-17BD7F6754E3}" type="presOf" srcId="{001F164C-C513-4740-AD79-67B8AD53EFD6}" destId="{F4EFC73D-5BC6-46DB-981D-E4B65527855A}" srcOrd="0" destOrd="0" presId="urn:microsoft.com/office/officeart/2005/8/layout/vList2"/>
    <dgm:cxn modelId="{2F0F7F03-9BF4-42E7-AB1E-A73DED488730}" srcId="{BF4274C6-1D08-4BFC-929C-456B9E46B8A9}" destId="{54DD2077-DBC6-414A-9B0D-3FDDE065F539}" srcOrd="0" destOrd="0" parTransId="{FD65757B-2A44-4D4B-BB25-0503A090E160}" sibTransId="{0BD1EF85-8878-4460-91E3-E7E878DC5BE7}"/>
    <dgm:cxn modelId="{05D3F46A-C06D-4186-862F-B8AF4990C541}" type="presOf" srcId="{5EA00BFA-BEA3-4A05-8785-D20BD77C8342}" destId="{9D8330E0-5488-499D-9FF2-B6A4FC291504}" srcOrd="0" destOrd="0" presId="urn:microsoft.com/office/officeart/2005/8/layout/vList2"/>
    <dgm:cxn modelId="{3819FF4F-5553-4C11-B4D3-B9D58CBB701F}" type="presOf" srcId="{BA16CAC2-00FB-4210-AD3E-6FF4516B05D5}" destId="{31B8CEFC-8B57-41CD-8676-DEFB5D673791}" srcOrd="0" destOrd="0" presId="urn:microsoft.com/office/officeart/2005/8/layout/vList2"/>
    <dgm:cxn modelId="{C29FCFFA-7CCA-4CE2-86DF-8080F446CF0B}" srcId="{54DD2077-DBC6-414A-9B0D-3FDDE065F539}" destId="{FDE14653-762E-4B25-9E9E-77EE6EBA15F1}" srcOrd="0" destOrd="0" parTransId="{81B5E7F7-A4AB-471F-ABF8-96D2F13C083F}" sibTransId="{1475439B-5BE1-4DF4-8DBE-945997928286}"/>
    <dgm:cxn modelId="{DB2036DE-EC91-4B38-A8B6-B0601FF7DF24}" srcId="{BF4274C6-1D08-4BFC-929C-456B9E46B8A9}" destId="{E79F2708-6EEF-4C38-932C-1AE246967155}" srcOrd="1" destOrd="0" parTransId="{0E6EB69A-11BF-419F-8856-E2BE70BEC4BA}" sibTransId="{ADA9B797-8C64-4825-86C5-5EA8682734C7}"/>
    <dgm:cxn modelId="{B936E170-6413-4C85-8716-9F0AB03DB43C}" type="presParOf" srcId="{D9DE78DE-968D-43A8-BECC-54E11341F8AD}" destId="{9F04501E-40FA-4BA9-B9CA-0B2867B303C5}" srcOrd="0" destOrd="0" presId="urn:microsoft.com/office/officeart/2005/8/layout/vList2"/>
    <dgm:cxn modelId="{239CDF5B-2E2E-4A1A-932F-A1A579A12690}" type="presParOf" srcId="{D9DE78DE-968D-43A8-BECC-54E11341F8AD}" destId="{4DD578B7-CAD4-49F3-AB9E-2DE5604661F8}" srcOrd="1" destOrd="0" presId="urn:microsoft.com/office/officeart/2005/8/layout/vList2"/>
    <dgm:cxn modelId="{5413EA64-C1D0-482A-81D8-4BE61E05B7BA}" type="presParOf" srcId="{D9DE78DE-968D-43A8-BECC-54E11341F8AD}" destId="{46693A59-6F17-4F31-8F63-D7F4AAA616FD}" srcOrd="2" destOrd="0" presId="urn:microsoft.com/office/officeart/2005/8/layout/vList2"/>
    <dgm:cxn modelId="{825A6CBA-4CE7-4710-8EAE-EDB712B3BC8C}" type="presParOf" srcId="{D9DE78DE-968D-43A8-BECC-54E11341F8AD}" destId="{132AD8A9-679E-463D-B580-92E67BCB4A40}" srcOrd="3" destOrd="0" presId="urn:microsoft.com/office/officeart/2005/8/layout/vList2"/>
    <dgm:cxn modelId="{60C9CF1D-52D0-4886-A7EF-46D5A9A72586}" type="presParOf" srcId="{D9DE78DE-968D-43A8-BECC-54E11341F8AD}" destId="{31B8CEFC-8B57-41CD-8676-DEFB5D673791}" srcOrd="4" destOrd="0" presId="urn:microsoft.com/office/officeart/2005/8/layout/vList2"/>
    <dgm:cxn modelId="{2CB7373C-2A2D-44AF-936C-483C32DF8E1E}" type="presParOf" srcId="{D9DE78DE-968D-43A8-BECC-54E11341F8AD}" destId="{F4EFC73D-5BC6-46DB-981D-E4B65527855A}" srcOrd="5" destOrd="0" presId="urn:microsoft.com/office/officeart/2005/8/layout/vList2"/>
    <dgm:cxn modelId="{96913C5E-06F5-4BCE-A0BE-3C1BDC8CC249}" type="presParOf" srcId="{D9DE78DE-968D-43A8-BECC-54E11341F8AD}" destId="{5ADB97BA-389A-483D-8C7E-235106D61BCC}" srcOrd="6" destOrd="0" presId="urn:microsoft.com/office/officeart/2005/8/layout/vList2"/>
    <dgm:cxn modelId="{3126A41B-19D5-4185-8CF2-11201AA4F036}" type="presParOf" srcId="{D9DE78DE-968D-43A8-BECC-54E11341F8AD}" destId="{747C482F-2ECE-4BD4-8910-DA4ADD1E6DB4}" srcOrd="7" destOrd="0" presId="urn:microsoft.com/office/officeart/2005/8/layout/vList2"/>
    <dgm:cxn modelId="{CCC9E281-919F-4989-9640-377324D4B195}" type="presParOf" srcId="{D9DE78DE-968D-43A8-BECC-54E11341F8AD}" destId="{539917C0-49D4-4048-9666-575E4CC47F13}" srcOrd="8" destOrd="0" presId="urn:microsoft.com/office/officeart/2005/8/layout/vList2"/>
    <dgm:cxn modelId="{79551319-E1DF-45E8-A6DA-763034B5B272}" type="presParOf" srcId="{D9DE78DE-968D-43A8-BECC-54E11341F8AD}" destId="{ED493139-5E86-454D-8073-4ABA6EA2DA26}" srcOrd="9" destOrd="0" presId="urn:microsoft.com/office/officeart/2005/8/layout/vList2"/>
    <dgm:cxn modelId="{EEF0850E-8B3A-4D30-A107-9F75ACEB1C4B}" type="presParOf" srcId="{D9DE78DE-968D-43A8-BECC-54E11341F8AD}" destId="{9D8330E0-5488-499D-9FF2-B6A4FC291504}" srcOrd="10" destOrd="0" presId="urn:microsoft.com/office/officeart/2005/8/layout/vList2"/>
    <dgm:cxn modelId="{078DB4A5-BE43-4B91-869F-35482520555A}" type="presParOf" srcId="{D9DE78DE-968D-43A8-BECC-54E11341F8AD}" destId="{80419DB7-CCFB-4392-8561-A752075F285C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C2237-B058-410B-80BA-E151C0EB2CC7}">
      <dsp:nvSpPr>
        <dsp:cNvPr id="0" name=""/>
        <dsp:cNvSpPr/>
      </dsp:nvSpPr>
      <dsp:spPr>
        <a:xfrm>
          <a:off x="0" y="249104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9B4B0-8630-448E-9641-8D6C5FEABB3F}">
      <dsp:nvSpPr>
        <dsp:cNvPr id="0" name=""/>
        <dsp:cNvSpPr/>
      </dsp:nvSpPr>
      <dsp:spPr>
        <a:xfrm>
          <a:off x="282575" y="42464"/>
          <a:ext cx="3956050" cy="41328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2"/>
              </a:solidFill>
            </a:rPr>
            <a:t>憑證資訊</a:t>
          </a:r>
          <a:endParaRPr lang="zh-TW" altLang="en-US" sz="2400" b="1" kern="1200" dirty="0">
            <a:solidFill>
              <a:schemeClr val="tx2"/>
            </a:solidFill>
          </a:endParaRPr>
        </a:p>
      </dsp:txBody>
      <dsp:txXfrm>
        <a:off x="302750" y="62639"/>
        <a:ext cx="3915700" cy="372930"/>
      </dsp:txXfrm>
    </dsp:sp>
    <dsp:sp modelId="{FFDAC66B-CC44-46F4-BCFB-9AD23A97C7CD}">
      <dsp:nvSpPr>
        <dsp:cNvPr id="0" name=""/>
        <dsp:cNvSpPr/>
      </dsp:nvSpPr>
      <dsp:spPr>
        <a:xfrm>
          <a:off x="0" y="884144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48551"/>
              <a:satOff val="0"/>
              <a:lumOff val="1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436E2-82BA-43F3-A698-09844BE4804B}">
      <dsp:nvSpPr>
        <dsp:cNvPr id="0" name=""/>
        <dsp:cNvSpPr/>
      </dsp:nvSpPr>
      <dsp:spPr>
        <a:xfrm>
          <a:off x="282575" y="677504"/>
          <a:ext cx="3956050" cy="413280"/>
        </a:xfrm>
        <a:prstGeom prst="roundRect">
          <a:avLst/>
        </a:prstGeom>
        <a:solidFill>
          <a:schemeClr val="accent1">
            <a:shade val="50000"/>
            <a:hueOff val="-148551"/>
            <a:satOff val="0"/>
            <a:lumOff val="1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儀表板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302750" y="697679"/>
        <a:ext cx="3915700" cy="372930"/>
      </dsp:txXfrm>
    </dsp:sp>
    <dsp:sp modelId="{BD0A5F79-97F6-4C94-B996-13098E9D735B}">
      <dsp:nvSpPr>
        <dsp:cNvPr id="0" name=""/>
        <dsp:cNvSpPr/>
      </dsp:nvSpPr>
      <dsp:spPr>
        <a:xfrm>
          <a:off x="0" y="1519184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77FFD-8C79-44F4-A0D8-A4AB01AAFAD7}">
      <dsp:nvSpPr>
        <dsp:cNvPr id="0" name=""/>
        <dsp:cNvSpPr/>
      </dsp:nvSpPr>
      <dsp:spPr>
        <a:xfrm>
          <a:off x="282575" y="1312545"/>
          <a:ext cx="3956050" cy="413280"/>
        </a:xfrm>
        <a:prstGeom prst="roundRect">
          <a:avLst/>
        </a:prstGeom>
        <a:solidFill>
          <a:schemeClr val="accent1">
            <a:shade val="50000"/>
            <a:hueOff val="-297102"/>
            <a:satOff val="0"/>
            <a:lumOff val="24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chemeClr val="tx1"/>
              </a:solidFill>
            </a:rPr>
            <a:t>公文匣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302750" y="1332720"/>
        <a:ext cx="3915700" cy="372930"/>
      </dsp:txXfrm>
    </dsp:sp>
    <dsp:sp modelId="{39D8D82B-CE77-4AC0-8738-ED4237C2F624}">
      <dsp:nvSpPr>
        <dsp:cNvPr id="0" name=""/>
        <dsp:cNvSpPr/>
      </dsp:nvSpPr>
      <dsp:spPr>
        <a:xfrm>
          <a:off x="0" y="2154225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45653"/>
              <a:satOff val="0"/>
              <a:lumOff val="362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FAC4C-E594-4664-B89C-25AF357AA5B5}">
      <dsp:nvSpPr>
        <dsp:cNvPr id="0" name=""/>
        <dsp:cNvSpPr/>
      </dsp:nvSpPr>
      <dsp:spPr>
        <a:xfrm>
          <a:off x="282575" y="1947585"/>
          <a:ext cx="3956050" cy="413280"/>
        </a:xfrm>
        <a:prstGeom prst="roundRect">
          <a:avLst/>
        </a:prstGeom>
        <a:solidFill>
          <a:schemeClr val="accent1">
            <a:shade val="50000"/>
            <a:hueOff val="-445653"/>
            <a:satOff val="0"/>
            <a:lumOff val="362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chemeClr val="tx1"/>
              </a:solidFill>
            </a:rPr>
            <a:t>公文製作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302750" y="1967760"/>
        <a:ext cx="3915700" cy="372930"/>
      </dsp:txXfrm>
    </dsp:sp>
    <dsp:sp modelId="{0C7DA5F5-94E3-4FEA-91B5-31A02F1B5A2E}">
      <dsp:nvSpPr>
        <dsp:cNvPr id="0" name=""/>
        <dsp:cNvSpPr/>
      </dsp:nvSpPr>
      <dsp:spPr>
        <a:xfrm>
          <a:off x="0" y="2789265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0AC44-2E76-4279-8DA2-848F3D97A980}">
      <dsp:nvSpPr>
        <dsp:cNvPr id="0" name=""/>
        <dsp:cNvSpPr/>
      </dsp:nvSpPr>
      <dsp:spPr>
        <a:xfrm>
          <a:off x="282575" y="2582625"/>
          <a:ext cx="3956050" cy="413280"/>
        </a:xfrm>
        <a:prstGeom prst="roundRect">
          <a:avLst/>
        </a:prstGeom>
        <a:solidFill>
          <a:schemeClr val="accent1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chemeClr val="tx1"/>
              </a:solidFill>
            </a:rPr>
            <a:t>公布欄清單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302750" y="2602800"/>
        <a:ext cx="3915700" cy="372930"/>
      </dsp:txXfrm>
    </dsp:sp>
    <dsp:sp modelId="{FD7C5143-3632-44A1-96DA-6C60758B68F1}">
      <dsp:nvSpPr>
        <dsp:cNvPr id="0" name=""/>
        <dsp:cNvSpPr/>
      </dsp:nvSpPr>
      <dsp:spPr>
        <a:xfrm>
          <a:off x="0" y="3424305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45653"/>
              <a:satOff val="0"/>
              <a:lumOff val="362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0E1B3-D656-4857-987B-F097D922B923}">
      <dsp:nvSpPr>
        <dsp:cNvPr id="0" name=""/>
        <dsp:cNvSpPr/>
      </dsp:nvSpPr>
      <dsp:spPr>
        <a:xfrm>
          <a:off x="282575" y="3217665"/>
          <a:ext cx="3956050" cy="413280"/>
        </a:xfrm>
        <a:prstGeom prst="roundRect">
          <a:avLst/>
        </a:prstGeom>
        <a:solidFill>
          <a:schemeClr val="accent1">
            <a:shade val="50000"/>
            <a:hueOff val="-445653"/>
            <a:satOff val="0"/>
            <a:lumOff val="362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chemeClr val="tx1"/>
              </a:solidFill>
            </a:rPr>
            <a:t>查詢</a:t>
          </a:r>
          <a:r>
            <a:rPr lang="en-US" altLang="zh-TW" sz="2400" b="1" kern="1200" smtClean="0">
              <a:solidFill>
                <a:schemeClr val="tx1"/>
              </a:solidFill>
            </a:rPr>
            <a:t>/</a:t>
          </a:r>
          <a:r>
            <a:rPr lang="zh-TW" altLang="en-US" sz="2400" b="1" kern="1200" smtClean="0">
              <a:solidFill>
                <a:schemeClr val="tx1"/>
              </a:solidFill>
            </a:rPr>
            <a:t>調案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302750" y="3237840"/>
        <a:ext cx="3915700" cy="372930"/>
      </dsp:txXfrm>
    </dsp:sp>
    <dsp:sp modelId="{2CA5F441-DF7E-483B-99BC-1876A471373C}">
      <dsp:nvSpPr>
        <dsp:cNvPr id="0" name=""/>
        <dsp:cNvSpPr/>
      </dsp:nvSpPr>
      <dsp:spPr>
        <a:xfrm>
          <a:off x="0" y="4059345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D198E-1991-468D-B822-3B330FABE51B}">
      <dsp:nvSpPr>
        <dsp:cNvPr id="0" name=""/>
        <dsp:cNvSpPr/>
      </dsp:nvSpPr>
      <dsp:spPr>
        <a:xfrm>
          <a:off x="282575" y="3852705"/>
          <a:ext cx="3956050" cy="413280"/>
        </a:xfrm>
        <a:prstGeom prst="roundRect">
          <a:avLst/>
        </a:prstGeom>
        <a:solidFill>
          <a:schemeClr val="accent1">
            <a:shade val="50000"/>
            <a:hueOff val="-297102"/>
            <a:satOff val="0"/>
            <a:lumOff val="24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chemeClr val="tx1"/>
              </a:solidFill>
            </a:rPr>
            <a:t>報表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302750" y="3872880"/>
        <a:ext cx="3915700" cy="372930"/>
      </dsp:txXfrm>
    </dsp:sp>
    <dsp:sp modelId="{4D69A47C-419F-492F-8576-BB5CFE26705D}">
      <dsp:nvSpPr>
        <dsp:cNvPr id="0" name=""/>
        <dsp:cNvSpPr/>
      </dsp:nvSpPr>
      <dsp:spPr>
        <a:xfrm>
          <a:off x="0" y="4694385"/>
          <a:ext cx="56515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48551"/>
              <a:satOff val="0"/>
              <a:lumOff val="1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2395B-15F1-498E-9AB3-289D658F93FF}">
      <dsp:nvSpPr>
        <dsp:cNvPr id="0" name=""/>
        <dsp:cNvSpPr/>
      </dsp:nvSpPr>
      <dsp:spPr>
        <a:xfrm>
          <a:off x="282575" y="4487745"/>
          <a:ext cx="3956050" cy="413280"/>
        </a:xfrm>
        <a:prstGeom prst="roundRect">
          <a:avLst/>
        </a:prstGeom>
        <a:solidFill>
          <a:schemeClr val="accent1">
            <a:shade val="50000"/>
            <a:hueOff val="-148551"/>
            <a:satOff val="0"/>
            <a:lumOff val="1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設定</a:t>
          </a:r>
          <a:r>
            <a:rPr lang="en-US" altLang="zh-TW" sz="2400" b="1" kern="1200" dirty="0" smtClean="0">
              <a:solidFill>
                <a:schemeClr val="tx1"/>
              </a:solidFill>
            </a:rPr>
            <a:t>(</a:t>
          </a:r>
          <a:r>
            <a:rPr lang="zh-TW" altLang="en-US" sz="2400" b="1" kern="1200" dirty="0" smtClean="0">
              <a:solidFill>
                <a:schemeClr val="tx1"/>
              </a:solidFill>
            </a:rPr>
            <a:t>個人資訊</a:t>
          </a:r>
          <a:r>
            <a:rPr lang="en-US" altLang="zh-TW" sz="2400" b="1" kern="1200" dirty="0" smtClean="0">
              <a:solidFill>
                <a:schemeClr val="tx1"/>
              </a:solidFill>
            </a:rPr>
            <a:t>/</a:t>
          </a:r>
          <a:r>
            <a:rPr lang="zh-TW" altLang="en-US" sz="2400" b="1" kern="1200" dirty="0" smtClean="0">
              <a:solidFill>
                <a:schemeClr val="tx1"/>
              </a:solidFill>
            </a:rPr>
            <a:t>代理設定</a:t>
          </a:r>
          <a:r>
            <a:rPr lang="en-US" altLang="zh-TW" sz="2400" b="1" kern="1200" dirty="0" smtClean="0">
              <a:solidFill>
                <a:schemeClr val="tx1"/>
              </a:solidFill>
            </a:rPr>
            <a:t>)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302750" y="4507920"/>
        <a:ext cx="391570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45A5F-B51C-42B4-BE2E-91EB21318BEB}">
      <dsp:nvSpPr>
        <dsp:cNvPr id="0" name=""/>
        <dsp:cNvSpPr/>
      </dsp:nvSpPr>
      <dsp:spPr>
        <a:xfrm>
          <a:off x="0" y="21639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31844-D4EC-4E58-9AF7-D8D6E8F7CAD0}">
      <dsp:nvSpPr>
        <dsp:cNvPr id="0" name=""/>
        <dsp:cNvSpPr/>
      </dsp:nvSpPr>
      <dsp:spPr>
        <a:xfrm>
          <a:off x="282575" y="24512"/>
          <a:ext cx="3956050" cy="3837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創文</a:t>
          </a:r>
        </a:p>
      </dsp:txBody>
      <dsp:txXfrm>
        <a:off x="301309" y="43246"/>
        <a:ext cx="3918582" cy="346292"/>
      </dsp:txXfrm>
    </dsp:sp>
    <dsp:sp modelId="{95A359EB-4725-4404-AF60-DFC5B4C3B020}">
      <dsp:nvSpPr>
        <dsp:cNvPr id="0" name=""/>
        <dsp:cNvSpPr/>
      </dsp:nvSpPr>
      <dsp:spPr>
        <a:xfrm>
          <a:off x="0" y="80607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48551"/>
              <a:satOff val="0"/>
              <a:lumOff val="1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A79E7-7A9A-4A98-BD3A-20F70DDA60F6}">
      <dsp:nvSpPr>
        <dsp:cNvPr id="0" name=""/>
        <dsp:cNvSpPr/>
      </dsp:nvSpPr>
      <dsp:spPr>
        <a:xfrm>
          <a:off x="282575" y="614192"/>
          <a:ext cx="3956050" cy="383760"/>
        </a:xfrm>
        <a:prstGeom prst="roundRect">
          <a:avLst/>
        </a:prstGeom>
        <a:solidFill>
          <a:schemeClr val="accent1">
            <a:shade val="50000"/>
            <a:hueOff val="-148551"/>
            <a:satOff val="0"/>
            <a:lumOff val="1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來文簽辦</a:t>
          </a:r>
        </a:p>
      </dsp:txBody>
      <dsp:txXfrm>
        <a:off x="301309" y="632926"/>
        <a:ext cx="3918582" cy="346292"/>
      </dsp:txXfrm>
    </dsp:sp>
    <dsp:sp modelId="{E68BBED6-5F3C-415B-8621-CCF5DB348A1D}">
      <dsp:nvSpPr>
        <dsp:cNvPr id="0" name=""/>
        <dsp:cNvSpPr/>
      </dsp:nvSpPr>
      <dsp:spPr>
        <a:xfrm>
          <a:off x="0" y="139575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7E631-8C06-41F3-B937-CF7845D0AAE6}">
      <dsp:nvSpPr>
        <dsp:cNvPr id="0" name=""/>
        <dsp:cNvSpPr/>
      </dsp:nvSpPr>
      <dsp:spPr>
        <a:xfrm>
          <a:off x="282575" y="1203872"/>
          <a:ext cx="3956050" cy="383760"/>
        </a:xfrm>
        <a:prstGeom prst="roundRect">
          <a:avLst/>
        </a:prstGeom>
        <a:solidFill>
          <a:schemeClr val="accent1">
            <a:shade val="50000"/>
            <a:hueOff val="-297102"/>
            <a:satOff val="0"/>
            <a:lumOff val="24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檔號及詞庫</a:t>
          </a:r>
        </a:p>
      </dsp:txBody>
      <dsp:txXfrm>
        <a:off x="301309" y="1222606"/>
        <a:ext cx="3918582" cy="346292"/>
      </dsp:txXfrm>
    </dsp:sp>
    <dsp:sp modelId="{2821E88E-129D-483A-81E1-9D54AEA8A584}">
      <dsp:nvSpPr>
        <dsp:cNvPr id="0" name=""/>
        <dsp:cNvSpPr/>
      </dsp:nvSpPr>
      <dsp:spPr>
        <a:xfrm>
          <a:off x="0" y="198543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45653"/>
              <a:satOff val="0"/>
              <a:lumOff val="362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F68B5-A640-4BB7-B596-74B27654899D}">
      <dsp:nvSpPr>
        <dsp:cNvPr id="0" name=""/>
        <dsp:cNvSpPr/>
      </dsp:nvSpPr>
      <dsp:spPr>
        <a:xfrm>
          <a:off x="282575" y="1793552"/>
          <a:ext cx="3956050" cy="383760"/>
        </a:xfrm>
        <a:prstGeom prst="roundRect">
          <a:avLst/>
        </a:prstGeom>
        <a:solidFill>
          <a:schemeClr val="accent1">
            <a:shade val="50000"/>
            <a:hueOff val="-445653"/>
            <a:satOff val="0"/>
            <a:lumOff val="362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行文機關及通訊錄</a:t>
          </a:r>
        </a:p>
      </dsp:txBody>
      <dsp:txXfrm>
        <a:off x="301309" y="1812286"/>
        <a:ext cx="3918582" cy="346292"/>
      </dsp:txXfrm>
    </dsp:sp>
    <dsp:sp modelId="{BB0EF887-004D-4E18-96B0-945A3D0BFD30}">
      <dsp:nvSpPr>
        <dsp:cNvPr id="0" name=""/>
        <dsp:cNvSpPr/>
      </dsp:nvSpPr>
      <dsp:spPr>
        <a:xfrm>
          <a:off x="0" y="257511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14BC7-971E-4B33-85A1-EE83A6EADBE5}">
      <dsp:nvSpPr>
        <dsp:cNvPr id="0" name=""/>
        <dsp:cNvSpPr/>
      </dsp:nvSpPr>
      <dsp:spPr>
        <a:xfrm>
          <a:off x="282575" y="2383232"/>
          <a:ext cx="3956050" cy="383760"/>
        </a:xfrm>
        <a:prstGeom prst="roundRect">
          <a:avLst/>
        </a:prstGeom>
        <a:solidFill>
          <a:schemeClr val="accent1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合併列印</a:t>
          </a:r>
          <a:endParaRPr lang="zh-TW" altLang="en-US" sz="24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01309" y="2401966"/>
        <a:ext cx="3918582" cy="346292"/>
      </dsp:txXfrm>
    </dsp:sp>
    <dsp:sp modelId="{28E07D76-41BF-439E-A88B-2B77DBB08D74}">
      <dsp:nvSpPr>
        <dsp:cNvPr id="0" name=""/>
        <dsp:cNvSpPr/>
      </dsp:nvSpPr>
      <dsp:spPr>
        <a:xfrm>
          <a:off x="0" y="316479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45653"/>
              <a:satOff val="0"/>
              <a:lumOff val="362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A8998-0960-4B56-8583-5465D9030F53}">
      <dsp:nvSpPr>
        <dsp:cNvPr id="0" name=""/>
        <dsp:cNvSpPr/>
      </dsp:nvSpPr>
      <dsp:spPr>
        <a:xfrm>
          <a:off x="282575" y="2972912"/>
          <a:ext cx="3956050" cy="383760"/>
        </a:xfrm>
        <a:prstGeom prst="roundRect">
          <a:avLst/>
        </a:prstGeom>
        <a:solidFill>
          <a:schemeClr val="accent1">
            <a:shade val="50000"/>
            <a:hueOff val="-445653"/>
            <a:satOff val="0"/>
            <a:lumOff val="362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另存、匯出及取號</a:t>
          </a:r>
        </a:p>
      </dsp:txBody>
      <dsp:txXfrm>
        <a:off x="301309" y="2991646"/>
        <a:ext cx="3918582" cy="346292"/>
      </dsp:txXfrm>
    </dsp:sp>
    <dsp:sp modelId="{50DDD50D-ECA0-4417-8B69-3372C75AF38F}">
      <dsp:nvSpPr>
        <dsp:cNvPr id="0" name=""/>
        <dsp:cNvSpPr/>
      </dsp:nvSpPr>
      <dsp:spPr>
        <a:xfrm>
          <a:off x="0" y="375447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66AD2-0412-4F39-A64B-506167DDBCF7}">
      <dsp:nvSpPr>
        <dsp:cNvPr id="0" name=""/>
        <dsp:cNvSpPr/>
      </dsp:nvSpPr>
      <dsp:spPr>
        <a:xfrm>
          <a:off x="282575" y="3562592"/>
          <a:ext cx="3956050" cy="383760"/>
        </a:xfrm>
        <a:prstGeom prst="roundRect">
          <a:avLst/>
        </a:prstGeom>
        <a:solidFill>
          <a:schemeClr val="accent1">
            <a:shade val="50000"/>
            <a:hueOff val="-297102"/>
            <a:satOff val="0"/>
            <a:lumOff val="24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>
              <a:solidFill>
                <a:schemeClr val="tx1">
                  <a:lumMod val="85000"/>
                  <a:lumOff val="15000"/>
                </a:schemeClr>
              </a:solidFill>
            </a:rPr>
            <a:t>附件管理</a:t>
          </a:r>
          <a:endParaRPr lang="zh-TW" altLang="en-US" sz="24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01309" y="3581326"/>
        <a:ext cx="3918582" cy="346292"/>
      </dsp:txXfrm>
    </dsp:sp>
    <dsp:sp modelId="{708C496E-1C59-4828-8913-7BC0E721A599}">
      <dsp:nvSpPr>
        <dsp:cNvPr id="0" name=""/>
        <dsp:cNvSpPr/>
      </dsp:nvSpPr>
      <dsp:spPr>
        <a:xfrm>
          <a:off x="0" y="4344152"/>
          <a:ext cx="56515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48551"/>
              <a:satOff val="0"/>
              <a:lumOff val="1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09446-916D-43B7-A6F4-84B358BB8A17}">
      <dsp:nvSpPr>
        <dsp:cNvPr id="0" name=""/>
        <dsp:cNvSpPr/>
      </dsp:nvSpPr>
      <dsp:spPr>
        <a:xfrm>
          <a:off x="282575" y="4152272"/>
          <a:ext cx="3956050" cy="383760"/>
        </a:xfrm>
        <a:prstGeom prst="roundRect">
          <a:avLst/>
        </a:prstGeom>
        <a:solidFill>
          <a:schemeClr val="accent1">
            <a:shade val="50000"/>
            <a:hueOff val="-148551"/>
            <a:satOff val="0"/>
            <a:lumOff val="1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529" tIns="0" rIns="14952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併辦作業</a:t>
          </a:r>
        </a:p>
      </dsp:txBody>
      <dsp:txXfrm>
        <a:off x="301309" y="4171006"/>
        <a:ext cx="3918582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B62EA-2B03-4E99-8C19-92BD132F6544}">
      <dsp:nvSpPr>
        <dsp:cNvPr id="0" name=""/>
        <dsp:cNvSpPr/>
      </dsp:nvSpPr>
      <dsp:spPr>
        <a:xfrm>
          <a:off x="0" y="255241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D9ACC-6B51-49D6-A6C1-2A5B601EA56F}">
      <dsp:nvSpPr>
        <dsp:cNvPr id="0" name=""/>
        <dsp:cNvSpPr/>
      </dsp:nvSpPr>
      <dsp:spPr>
        <a:xfrm>
          <a:off x="292009" y="63361"/>
          <a:ext cx="4088130" cy="3837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銷號作業</a:t>
          </a:r>
        </a:p>
      </dsp:txBody>
      <dsp:txXfrm>
        <a:off x="310743" y="82095"/>
        <a:ext cx="4050662" cy="346292"/>
      </dsp:txXfrm>
    </dsp:sp>
    <dsp:sp modelId="{0BE45F72-9AC6-4F8A-98F5-BB8EB5F97AB6}">
      <dsp:nvSpPr>
        <dsp:cNvPr id="0" name=""/>
        <dsp:cNvSpPr/>
      </dsp:nvSpPr>
      <dsp:spPr>
        <a:xfrm>
          <a:off x="0" y="844922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48551"/>
              <a:satOff val="0"/>
              <a:lumOff val="1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55600-0CF3-4E8E-8CF0-2D2DFEFE5270}">
      <dsp:nvSpPr>
        <dsp:cNvPr id="0" name=""/>
        <dsp:cNvSpPr/>
      </dsp:nvSpPr>
      <dsp:spPr>
        <a:xfrm>
          <a:off x="292009" y="653042"/>
          <a:ext cx="4088130" cy="383760"/>
        </a:xfrm>
        <a:prstGeom prst="roundRect">
          <a:avLst/>
        </a:prstGeom>
        <a:solidFill>
          <a:schemeClr val="accent1">
            <a:shade val="50000"/>
            <a:hueOff val="-148551"/>
            <a:satOff val="0"/>
            <a:lumOff val="1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改分申請</a:t>
          </a:r>
          <a:endParaRPr lang="zh-TW" altLang="en-US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10743" y="671776"/>
        <a:ext cx="4050662" cy="346292"/>
      </dsp:txXfrm>
    </dsp:sp>
    <dsp:sp modelId="{721561C8-9E1D-49A5-A3CD-66EF716BA92A}">
      <dsp:nvSpPr>
        <dsp:cNvPr id="0" name=""/>
        <dsp:cNvSpPr/>
      </dsp:nvSpPr>
      <dsp:spPr>
        <a:xfrm>
          <a:off x="0" y="1434602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C37CA-5F27-4EA3-A21F-DFD7EB9C2674}">
      <dsp:nvSpPr>
        <dsp:cNvPr id="0" name=""/>
        <dsp:cNvSpPr/>
      </dsp:nvSpPr>
      <dsp:spPr>
        <a:xfrm>
          <a:off x="292009" y="1242722"/>
          <a:ext cx="4088130" cy="383760"/>
        </a:xfrm>
        <a:prstGeom prst="roundRect">
          <a:avLst/>
        </a:prstGeom>
        <a:solidFill>
          <a:schemeClr val="accent1">
            <a:shade val="50000"/>
            <a:hueOff val="-297102"/>
            <a:satOff val="0"/>
            <a:lumOff val="24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簽核</a:t>
          </a:r>
          <a:r>
            <a:rPr lang="zh-TW" altLang="en-US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作業</a:t>
          </a:r>
          <a:endParaRPr lang="zh-TW" altLang="en-US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10743" y="1261456"/>
        <a:ext cx="4050662" cy="346292"/>
      </dsp:txXfrm>
    </dsp:sp>
    <dsp:sp modelId="{D96E4E41-0920-4A7A-83B7-ECF542A60B2A}">
      <dsp:nvSpPr>
        <dsp:cNvPr id="0" name=""/>
        <dsp:cNvSpPr/>
      </dsp:nvSpPr>
      <dsp:spPr>
        <a:xfrm>
          <a:off x="0" y="2024282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45653"/>
              <a:satOff val="0"/>
              <a:lumOff val="362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DAFB7-B8D9-4EB6-913F-CE08A9C12A3F}">
      <dsp:nvSpPr>
        <dsp:cNvPr id="0" name=""/>
        <dsp:cNvSpPr/>
      </dsp:nvSpPr>
      <dsp:spPr>
        <a:xfrm>
          <a:off x="292009" y="1832402"/>
          <a:ext cx="4088130" cy="383760"/>
        </a:xfrm>
        <a:prstGeom prst="roundRect">
          <a:avLst/>
        </a:prstGeom>
        <a:solidFill>
          <a:schemeClr val="accent1">
            <a:shade val="50000"/>
            <a:hueOff val="-445653"/>
            <a:satOff val="0"/>
            <a:lumOff val="362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會辦作業</a:t>
          </a:r>
          <a:r>
            <a:rPr lang="en-US" altLang="zh-TW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/</a:t>
          </a:r>
          <a:r>
            <a:rPr lang="zh-TW" altLang="en-US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簽稿會核單</a:t>
          </a:r>
          <a:endParaRPr lang="zh-TW" altLang="en-US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10743" y="1851136"/>
        <a:ext cx="4050662" cy="346292"/>
      </dsp:txXfrm>
    </dsp:sp>
    <dsp:sp modelId="{4FA6AF3F-8050-47B1-AF9F-716F53B79F3A}">
      <dsp:nvSpPr>
        <dsp:cNvPr id="0" name=""/>
        <dsp:cNvSpPr/>
      </dsp:nvSpPr>
      <dsp:spPr>
        <a:xfrm>
          <a:off x="0" y="2613962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65BC1-005F-41A0-B6B2-574FD53AB921}">
      <dsp:nvSpPr>
        <dsp:cNvPr id="0" name=""/>
        <dsp:cNvSpPr/>
      </dsp:nvSpPr>
      <dsp:spPr>
        <a:xfrm>
          <a:off x="292009" y="2422082"/>
          <a:ext cx="4088130" cy="383760"/>
        </a:xfrm>
        <a:prstGeom prst="roundRect">
          <a:avLst/>
        </a:prstGeom>
        <a:solidFill>
          <a:schemeClr val="accent1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陳核作業</a:t>
          </a:r>
          <a:endParaRPr lang="zh-TW" altLang="en-US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10743" y="2440816"/>
        <a:ext cx="4050662" cy="346292"/>
      </dsp:txXfrm>
    </dsp:sp>
    <dsp:sp modelId="{57BB7865-1FE5-4177-B8D4-9DF786A2AD12}">
      <dsp:nvSpPr>
        <dsp:cNvPr id="0" name=""/>
        <dsp:cNvSpPr/>
      </dsp:nvSpPr>
      <dsp:spPr>
        <a:xfrm>
          <a:off x="0" y="3203642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45653"/>
              <a:satOff val="0"/>
              <a:lumOff val="362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51A87-70C8-4922-B434-7F784DE1C941}">
      <dsp:nvSpPr>
        <dsp:cNvPr id="0" name=""/>
        <dsp:cNvSpPr/>
      </dsp:nvSpPr>
      <dsp:spPr>
        <a:xfrm>
          <a:off x="292009" y="3011762"/>
          <a:ext cx="4088130" cy="383760"/>
        </a:xfrm>
        <a:prstGeom prst="roundRect">
          <a:avLst/>
        </a:prstGeom>
        <a:solidFill>
          <a:schemeClr val="accent1">
            <a:shade val="50000"/>
            <a:hueOff val="-445653"/>
            <a:satOff val="0"/>
            <a:lumOff val="362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流程紀錄</a:t>
          </a:r>
        </a:p>
      </dsp:txBody>
      <dsp:txXfrm>
        <a:off x="310743" y="3030496"/>
        <a:ext cx="4050662" cy="346292"/>
      </dsp:txXfrm>
    </dsp:sp>
    <dsp:sp modelId="{C4467B03-C0F5-4F20-8720-1FAD1623BC89}">
      <dsp:nvSpPr>
        <dsp:cNvPr id="0" name=""/>
        <dsp:cNvSpPr/>
      </dsp:nvSpPr>
      <dsp:spPr>
        <a:xfrm>
          <a:off x="0" y="3793322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11A13-BFF1-49D0-902E-1F9FFE3A28D8}">
      <dsp:nvSpPr>
        <dsp:cNvPr id="0" name=""/>
        <dsp:cNvSpPr/>
      </dsp:nvSpPr>
      <dsp:spPr>
        <a:xfrm>
          <a:off x="292009" y="3601442"/>
          <a:ext cx="4088130" cy="383760"/>
        </a:xfrm>
        <a:prstGeom prst="roundRect">
          <a:avLst/>
        </a:prstGeom>
        <a:solidFill>
          <a:schemeClr val="accent1">
            <a:shade val="50000"/>
            <a:hueOff val="-297102"/>
            <a:satOff val="0"/>
            <a:lumOff val="24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流程圖示</a:t>
          </a:r>
        </a:p>
      </dsp:txBody>
      <dsp:txXfrm>
        <a:off x="310743" y="3620176"/>
        <a:ext cx="4050662" cy="346292"/>
      </dsp:txXfrm>
    </dsp:sp>
    <dsp:sp modelId="{1B20C8E0-864D-43A0-B194-AFA68A22B44D}">
      <dsp:nvSpPr>
        <dsp:cNvPr id="0" name=""/>
        <dsp:cNvSpPr/>
      </dsp:nvSpPr>
      <dsp:spPr>
        <a:xfrm>
          <a:off x="0" y="4383002"/>
          <a:ext cx="584018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48551"/>
              <a:satOff val="0"/>
              <a:lumOff val="1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003F1-6C7D-4ABB-A4D4-6914CD46F985}">
      <dsp:nvSpPr>
        <dsp:cNvPr id="0" name=""/>
        <dsp:cNvSpPr/>
      </dsp:nvSpPr>
      <dsp:spPr>
        <a:xfrm>
          <a:off x="292009" y="4191122"/>
          <a:ext cx="4088130" cy="383760"/>
        </a:xfrm>
        <a:prstGeom prst="roundRect">
          <a:avLst/>
        </a:prstGeom>
        <a:solidFill>
          <a:schemeClr val="accent1">
            <a:shade val="50000"/>
            <a:hueOff val="-148551"/>
            <a:satOff val="0"/>
            <a:lumOff val="12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2" tIns="0" rIns="15452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紙本流程</a:t>
          </a:r>
          <a:endParaRPr lang="zh-TW" altLang="en-US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10743" y="4209856"/>
        <a:ext cx="4050662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67D37-E465-422F-93E8-060E6B5DBA88}">
      <dsp:nvSpPr>
        <dsp:cNvPr id="0" name=""/>
        <dsp:cNvSpPr/>
      </dsp:nvSpPr>
      <dsp:spPr>
        <a:xfrm>
          <a:off x="-5309668" y="-813157"/>
          <a:ext cx="6322580" cy="6322580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C6143-40B2-4059-8B0E-C6CD33D73BAB}">
      <dsp:nvSpPr>
        <dsp:cNvPr id="0" name=""/>
        <dsp:cNvSpPr/>
      </dsp:nvSpPr>
      <dsp:spPr>
        <a:xfrm>
          <a:off x="442963" y="293422"/>
          <a:ext cx="5143364" cy="58722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10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時效計算</a:t>
          </a:r>
        </a:p>
      </dsp:txBody>
      <dsp:txXfrm>
        <a:off x="442963" y="293422"/>
        <a:ext cx="5143364" cy="587220"/>
      </dsp:txXfrm>
    </dsp:sp>
    <dsp:sp modelId="{BE7F9841-DF54-45E8-85C3-8DBDDCAA555C}">
      <dsp:nvSpPr>
        <dsp:cNvPr id="0" name=""/>
        <dsp:cNvSpPr/>
      </dsp:nvSpPr>
      <dsp:spPr>
        <a:xfrm>
          <a:off x="75950" y="220020"/>
          <a:ext cx="734026" cy="73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F16D8-40A5-4006-BCBC-6E28697378D9}">
      <dsp:nvSpPr>
        <dsp:cNvPr id="0" name=""/>
        <dsp:cNvSpPr/>
      </dsp:nvSpPr>
      <dsp:spPr>
        <a:xfrm>
          <a:off x="863748" y="1173972"/>
          <a:ext cx="4722578" cy="587220"/>
        </a:xfrm>
        <a:prstGeom prst="rect">
          <a:avLst/>
        </a:prstGeom>
        <a:solidFill>
          <a:schemeClr val="accent1">
            <a:shade val="50000"/>
            <a:hueOff val="-237682"/>
            <a:satOff val="0"/>
            <a:lumOff val="19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10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展期申請</a:t>
          </a:r>
        </a:p>
      </dsp:txBody>
      <dsp:txXfrm>
        <a:off x="863748" y="1173972"/>
        <a:ext cx="4722578" cy="587220"/>
      </dsp:txXfrm>
    </dsp:sp>
    <dsp:sp modelId="{6BC674E0-89F3-4BD3-82EA-2798939B40FC}">
      <dsp:nvSpPr>
        <dsp:cNvPr id="0" name=""/>
        <dsp:cNvSpPr/>
      </dsp:nvSpPr>
      <dsp:spPr>
        <a:xfrm>
          <a:off x="496735" y="1100569"/>
          <a:ext cx="734026" cy="73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37682"/>
              <a:satOff val="0"/>
              <a:lumOff val="19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B71BD-563B-4693-9F87-ED4425F268B1}">
      <dsp:nvSpPr>
        <dsp:cNvPr id="0" name=""/>
        <dsp:cNvSpPr/>
      </dsp:nvSpPr>
      <dsp:spPr>
        <a:xfrm>
          <a:off x="992895" y="2054522"/>
          <a:ext cx="4593431" cy="587220"/>
        </a:xfrm>
        <a:prstGeom prst="rect">
          <a:avLst/>
        </a:prstGeom>
        <a:solidFill>
          <a:schemeClr val="accent1">
            <a:shade val="50000"/>
            <a:hueOff val="-475363"/>
            <a:satOff val="0"/>
            <a:lumOff val="38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10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>
              <a:solidFill>
                <a:schemeClr val="tx1">
                  <a:lumMod val="85000"/>
                  <a:lumOff val="15000"/>
                </a:schemeClr>
              </a:solidFill>
            </a:rPr>
            <a:t>退文清稿</a:t>
          </a:r>
          <a:endParaRPr lang="zh-TW" altLang="en-US" sz="2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92895" y="2054522"/>
        <a:ext cx="4593431" cy="587220"/>
      </dsp:txXfrm>
    </dsp:sp>
    <dsp:sp modelId="{9F887CC0-70E0-4319-90D3-DB2B3F8E3933}">
      <dsp:nvSpPr>
        <dsp:cNvPr id="0" name=""/>
        <dsp:cNvSpPr/>
      </dsp:nvSpPr>
      <dsp:spPr>
        <a:xfrm>
          <a:off x="625882" y="1981119"/>
          <a:ext cx="734026" cy="73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75363"/>
              <a:satOff val="0"/>
              <a:lumOff val="386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BEFB6-2EC1-4289-9052-3842568FDAFD}">
      <dsp:nvSpPr>
        <dsp:cNvPr id="0" name=""/>
        <dsp:cNvSpPr/>
      </dsp:nvSpPr>
      <dsp:spPr>
        <a:xfrm>
          <a:off x="863748" y="2935071"/>
          <a:ext cx="4722578" cy="587220"/>
        </a:xfrm>
        <a:prstGeom prst="rect">
          <a:avLst/>
        </a:prstGeom>
        <a:solidFill>
          <a:schemeClr val="accent1">
            <a:shade val="50000"/>
            <a:hueOff val="-475363"/>
            <a:satOff val="0"/>
            <a:lumOff val="38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10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版本導覽</a:t>
          </a:r>
        </a:p>
      </dsp:txBody>
      <dsp:txXfrm>
        <a:off x="863748" y="2935071"/>
        <a:ext cx="4722578" cy="587220"/>
      </dsp:txXfrm>
    </dsp:sp>
    <dsp:sp modelId="{C431C7C1-84F4-4598-B334-59202C97866C}">
      <dsp:nvSpPr>
        <dsp:cNvPr id="0" name=""/>
        <dsp:cNvSpPr/>
      </dsp:nvSpPr>
      <dsp:spPr>
        <a:xfrm>
          <a:off x="496735" y="2861669"/>
          <a:ext cx="734026" cy="73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75363"/>
              <a:satOff val="0"/>
              <a:lumOff val="386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83C59-6C45-42B7-8FB8-75F4FCC01A03}">
      <dsp:nvSpPr>
        <dsp:cNvPr id="0" name=""/>
        <dsp:cNvSpPr/>
      </dsp:nvSpPr>
      <dsp:spPr>
        <a:xfrm>
          <a:off x="442963" y="3815621"/>
          <a:ext cx="5143364" cy="587220"/>
        </a:xfrm>
        <a:prstGeom prst="rect">
          <a:avLst/>
        </a:prstGeom>
        <a:solidFill>
          <a:schemeClr val="accent1">
            <a:shade val="50000"/>
            <a:hueOff val="-237682"/>
            <a:satOff val="0"/>
            <a:lumOff val="19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10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多文件檢視</a:t>
          </a:r>
        </a:p>
      </dsp:txBody>
      <dsp:txXfrm>
        <a:off x="442963" y="3815621"/>
        <a:ext cx="5143364" cy="587220"/>
      </dsp:txXfrm>
    </dsp:sp>
    <dsp:sp modelId="{1C304A60-91A1-4797-8888-FE92E69A167C}">
      <dsp:nvSpPr>
        <dsp:cNvPr id="0" name=""/>
        <dsp:cNvSpPr/>
      </dsp:nvSpPr>
      <dsp:spPr>
        <a:xfrm>
          <a:off x="75950" y="3742218"/>
          <a:ext cx="734026" cy="73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37682"/>
              <a:satOff val="0"/>
              <a:lumOff val="19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5452E-C61F-4659-AA01-15F49333FFD9}">
      <dsp:nvSpPr>
        <dsp:cNvPr id="0" name=""/>
        <dsp:cNvSpPr/>
      </dsp:nvSpPr>
      <dsp:spPr>
        <a:xfrm>
          <a:off x="1499" y="769039"/>
          <a:ext cx="2341438" cy="936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/>
            <a:t>來文時效</a:t>
          </a:r>
        </a:p>
      </dsp:txBody>
      <dsp:txXfrm>
        <a:off x="1499" y="769039"/>
        <a:ext cx="2341438" cy="936575"/>
      </dsp:txXfrm>
    </dsp:sp>
    <dsp:sp modelId="{AC51D0EA-1AA4-4E65-ACFA-B436B90DB42D}">
      <dsp:nvSpPr>
        <dsp:cNvPr id="0" name=""/>
        <dsp:cNvSpPr/>
      </dsp:nvSpPr>
      <dsp:spPr>
        <a:xfrm>
          <a:off x="1499" y="1705614"/>
          <a:ext cx="2341438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/>
            <a:t>收文隔日起算</a:t>
          </a:r>
        </a:p>
      </dsp:txBody>
      <dsp:txXfrm>
        <a:off x="1499" y="1705614"/>
        <a:ext cx="2341438" cy="2944012"/>
      </dsp:txXfrm>
    </dsp:sp>
    <dsp:sp modelId="{DB68F646-F3CE-4B97-933A-B57C21A3EF78}">
      <dsp:nvSpPr>
        <dsp:cNvPr id="0" name=""/>
        <dsp:cNvSpPr/>
      </dsp:nvSpPr>
      <dsp:spPr>
        <a:xfrm>
          <a:off x="2670739" y="769039"/>
          <a:ext cx="2341438" cy="936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/>
            <a:t>創文時效</a:t>
          </a:r>
        </a:p>
      </dsp:txBody>
      <dsp:txXfrm>
        <a:off x="2670739" y="769039"/>
        <a:ext cx="2341438" cy="936575"/>
      </dsp:txXfrm>
    </dsp:sp>
    <dsp:sp modelId="{FA978AF0-2CD3-4B9E-A534-DEE53F7738E1}">
      <dsp:nvSpPr>
        <dsp:cNvPr id="0" name=""/>
        <dsp:cNvSpPr/>
      </dsp:nvSpPr>
      <dsp:spPr>
        <a:xfrm>
          <a:off x="2670739" y="1705614"/>
          <a:ext cx="2341438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/>
            <a:t>創文當日起算</a:t>
          </a:r>
        </a:p>
      </dsp:txBody>
      <dsp:txXfrm>
        <a:off x="2670739" y="1705614"/>
        <a:ext cx="2341438" cy="2944012"/>
      </dsp:txXfrm>
    </dsp:sp>
    <dsp:sp modelId="{B80303CF-B60E-4CF0-9A14-6906919E446F}">
      <dsp:nvSpPr>
        <dsp:cNvPr id="0" name=""/>
        <dsp:cNvSpPr/>
      </dsp:nvSpPr>
      <dsp:spPr>
        <a:xfrm>
          <a:off x="5369552" y="769039"/>
          <a:ext cx="2550880" cy="936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/>
            <a:t>速別</a:t>
          </a:r>
        </a:p>
      </dsp:txBody>
      <dsp:txXfrm>
        <a:off x="5369552" y="769039"/>
        <a:ext cx="2550880" cy="936575"/>
      </dsp:txXfrm>
    </dsp:sp>
    <dsp:sp modelId="{7C23038F-C922-4232-902B-03F8EF8322A6}">
      <dsp:nvSpPr>
        <dsp:cNvPr id="0" name=""/>
        <dsp:cNvSpPr/>
      </dsp:nvSpPr>
      <dsp:spPr>
        <a:xfrm>
          <a:off x="5339979" y="1705614"/>
          <a:ext cx="2610025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/>
            <a:t>普件六天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/>
            <a:t>速件三天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/>
            <a:t>最速件一天</a:t>
          </a:r>
        </a:p>
      </dsp:txBody>
      <dsp:txXfrm>
        <a:off x="5339979" y="1705614"/>
        <a:ext cx="2610025" cy="2944012"/>
      </dsp:txXfrm>
    </dsp:sp>
    <dsp:sp modelId="{16B182DD-A952-4D06-9E7F-94DB5CF27508}">
      <dsp:nvSpPr>
        <dsp:cNvPr id="0" name=""/>
        <dsp:cNvSpPr/>
      </dsp:nvSpPr>
      <dsp:spPr>
        <a:xfrm>
          <a:off x="8277806" y="769039"/>
          <a:ext cx="2341438" cy="936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/>
            <a:t>結案時間</a:t>
          </a:r>
        </a:p>
      </dsp:txBody>
      <dsp:txXfrm>
        <a:off x="8277806" y="769039"/>
        <a:ext cx="2341438" cy="936575"/>
      </dsp:txXfrm>
    </dsp:sp>
    <dsp:sp modelId="{F165FCC3-C8D2-4E01-B205-FF5F18CB4357}">
      <dsp:nvSpPr>
        <dsp:cNvPr id="0" name=""/>
        <dsp:cNvSpPr/>
      </dsp:nvSpPr>
      <dsp:spPr>
        <a:xfrm>
          <a:off x="8277806" y="1705614"/>
          <a:ext cx="2341438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/>
            <a:t>發文結案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kern="1200" dirty="0"/>
            <a:t>歸檔結案</a:t>
          </a:r>
        </a:p>
      </dsp:txBody>
      <dsp:txXfrm>
        <a:off x="8277806" y="1705614"/>
        <a:ext cx="2341438" cy="2944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67D37-E465-422F-93E8-060E6B5DBA88}">
      <dsp:nvSpPr>
        <dsp:cNvPr id="0" name=""/>
        <dsp:cNvSpPr/>
      </dsp:nvSpPr>
      <dsp:spPr>
        <a:xfrm>
          <a:off x="-5307191" y="-813157"/>
          <a:ext cx="6322580" cy="6322580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789DB-5AC3-4B85-82E6-1F9601022794}">
      <dsp:nvSpPr>
        <dsp:cNvPr id="0" name=""/>
        <dsp:cNvSpPr/>
      </dsp:nvSpPr>
      <dsp:spPr>
        <a:xfrm>
          <a:off x="329442" y="213492"/>
          <a:ext cx="5259361" cy="426796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7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發文預覽</a:t>
          </a:r>
        </a:p>
      </dsp:txBody>
      <dsp:txXfrm>
        <a:off x="329442" y="213492"/>
        <a:ext cx="5259361" cy="426796"/>
      </dsp:txXfrm>
    </dsp:sp>
    <dsp:sp modelId="{2BE8384E-021C-41EB-863E-39840CBAB4CA}">
      <dsp:nvSpPr>
        <dsp:cNvPr id="0" name=""/>
        <dsp:cNvSpPr/>
      </dsp:nvSpPr>
      <dsp:spPr>
        <a:xfrm>
          <a:off x="62695" y="160142"/>
          <a:ext cx="533495" cy="533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C6117-A5BA-426E-ABEF-6C913B40CB6C}">
      <dsp:nvSpPr>
        <dsp:cNvPr id="0" name=""/>
        <dsp:cNvSpPr/>
      </dsp:nvSpPr>
      <dsp:spPr>
        <a:xfrm>
          <a:off x="715945" y="854062"/>
          <a:ext cx="4872859" cy="426796"/>
        </a:xfrm>
        <a:prstGeom prst="rect">
          <a:avLst/>
        </a:prstGeom>
        <a:solidFill>
          <a:schemeClr val="accent1">
            <a:shade val="50000"/>
            <a:hueOff val="-169773"/>
            <a:satOff val="0"/>
            <a:lumOff val="13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7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送發文、送</a:t>
          </a:r>
          <a:r>
            <a:rPr lang="zh-TW" altLang="en-US" sz="16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歸檔、自行存查</a:t>
          </a:r>
          <a:endParaRPr lang="zh-TW" altLang="en-US" sz="16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15945" y="854062"/>
        <a:ext cx="4872859" cy="426796"/>
      </dsp:txXfrm>
    </dsp:sp>
    <dsp:sp modelId="{9371EE11-49E9-472F-862B-A0EDFFAB7B81}">
      <dsp:nvSpPr>
        <dsp:cNvPr id="0" name=""/>
        <dsp:cNvSpPr/>
      </dsp:nvSpPr>
      <dsp:spPr>
        <a:xfrm>
          <a:off x="449197" y="800713"/>
          <a:ext cx="533495" cy="533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69773"/>
              <a:satOff val="0"/>
              <a:lumOff val="13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2AD08-D862-494B-A2D1-7EB6D005FD8D}">
      <dsp:nvSpPr>
        <dsp:cNvPr id="0" name=""/>
        <dsp:cNvSpPr/>
      </dsp:nvSpPr>
      <dsp:spPr>
        <a:xfrm>
          <a:off x="927747" y="1494163"/>
          <a:ext cx="4661057" cy="426796"/>
        </a:xfrm>
        <a:prstGeom prst="rect">
          <a:avLst/>
        </a:prstGeom>
        <a:solidFill>
          <a:schemeClr val="accent1">
            <a:shade val="50000"/>
            <a:hueOff val="-339545"/>
            <a:satOff val="0"/>
            <a:lumOff val="276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7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續辦</a:t>
          </a:r>
        </a:p>
      </dsp:txBody>
      <dsp:txXfrm>
        <a:off x="927747" y="1494163"/>
        <a:ext cx="4661057" cy="426796"/>
      </dsp:txXfrm>
    </dsp:sp>
    <dsp:sp modelId="{693B34CD-6F88-416F-AB2F-40481849B16D}">
      <dsp:nvSpPr>
        <dsp:cNvPr id="0" name=""/>
        <dsp:cNvSpPr/>
      </dsp:nvSpPr>
      <dsp:spPr>
        <a:xfrm>
          <a:off x="660999" y="1440814"/>
          <a:ext cx="533495" cy="533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39545"/>
              <a:satOff val="0"/>
              <a:lumOff val="276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9AE5B-3B31-419C-9E22-6E8681D81F89}">
      <dsp:nvSpPr>
        <dsp:cNvPr id="0" name=""/>
        <dsp:cNvSpPr/>
      </dsp:nvSpPr>
      <dsp:spPr>
        <a:xfrm>
          <a:off x="995373" y="2134734"/>
          <a:ext cx="4593431" cy="426796"/>
        </a:xfrm>
        <a:prstGeom prst="rect">
          <a:avLst/>
        </a:prstGeom>
        <a:solidFill>
          <a:schemeClr val="accent1">
            <a:shade val="50000"/>
            <a:hueOff val="-509318"/>
            <a:satOff val="0"/>
            <a:lumOff val="41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7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後會</a:t>
          </a:r>
        </a:p>
      </dsp:txBody>
      <dsp:txXfrm>
        <a:off x="995373" y="2134734"/>
        <a:ext cx="4593431" cy="426796"/>
      </dsp:txXfrm>
    </dsp:sp>
    <dsp:sp modelId="{5EBB5B66-8383-437A-A946-3827D332FCF6}">
      <dsp:nvSpPr>
        <dsp:cNvPr id="0" name=""/>
        <dsp:cNvSpPr/>
      </dsp:nvSpPr>
      <dsp:spPr>
        <a:xfrm>
          <a:off x="728625" y="2081384"/>
          <a:ext cx="533495" cy="533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09318"/>
              <a:satOff val="0"/>
              <a:lumOff val="414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D325A-B6DD-486F-A5EE-49CCAA60A675}">
      <dsp:nvSpPr>
        <dsp:cNvPr id="0" name=""/>
        <dsp:cNvSpPr/>
      </dsp:nvSpPr>
      <dsp:spPr>
        <a:xfrm>
          <a:off x="927747" y="2775304"/>
          <a:ext cx="4661057" cy="426796"/>
        </a:xfrm>
        <a:prstGeom prst="rect">
          <a:avLst/>
        </a:prstGeom>
        <a:solidFill>
          <a:schemeClr val="accent1">
            <a:shade val="50000"/>
            <a:hueOff val="-509318"/>
            <a:satOff val="0"/>
            <a:lumOff val="41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7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傳閱</a:t>
          </a:r>
          <a:endParaRPr lang="zh-TW" altLang="en-US" sz="16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27747" y="2775304"/>
        <a:ext cx="4661057" cy="426796"/>
      </dsp:txXfrm>
    </dsp:sp>
    <dsp:sp modelId="{921EED41-3C63-430B-A443-6718053C8480}">
      <dsp:nvSpPr>
        <dsp:cNvPr id="0" name=""/>
        <dsp:cNvSpPr/>
      </dsp:nvSpPr>
      <dsp:spPr>
        <a:xfrm>
          <a:off x="660999" y="2721955"/>
          <a:ext cx="533495" cy="533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509318"/>
              <a:satOff val="0"/>
              <a:lumOff val="414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2010A-2FE1-417A-9A64-980F8667E091}">
      <dsp:nvSpPr>
        <dsp:cNvPr id="0" name=""/>
        <dsp:cNvSpPr/>
      </dsp:nvSpPr>
      <dsp:spPr>
        <a:xfrm>
          <a:off x="715945" y="3415405"/>
          <a:ext cx="4872859" cy="426796"/>
        </a:xfrm>
        <a:prstGeom prst="rect">
          <a:avLst/>
        </a:prstGeom>
        <a:solidFill>
          <a:schemeClr val="accent1">
            <a:shade val="50000"/>
            <a:hueOff val="-339545"/>
            <a:satOff val="0"/>
            <a:lumOff val="276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7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公佈欄</a:t>
          </a:r>
          <a:endParaRPr lang="zh-TW" altLang="en-US" sz="16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15945" y="3415405"/>
        <a:ext cx="4872859" cy="426796"/>
      </dsp:txXfrm>
    </dsp:sp>
    <dsp:sp modelId="{E048ADA6-1C91-4D7C-B2C3-8C6662FB68FB}">
      <dsp:nvSpPr>
        <dsp:cNvPr id="0" name=""/>
        <dsp:cNvSpPr/>
      </dsp:nvSpPr>
      <dsp:spPr>
        <a:xfrm>
          <a:off x="449197" y="3362056"/>
          <a:ext cx="533495" cy="533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339545"/>
              <a:satOff val="0"/>
              <a:lumOff val="276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9EAC2-7DD3-44E8-8382-0A7D6A7B6085}">
      <dsp:nvSpPr>
        <dsp:cNvPr id="0" name=""/>
        <dsp:cNvSpPr/>
      </dsp:nvSpPr>
      <dsp:spPr>
        <a:xfrm>
          <a:off x="329442" y="4055976"/>
          <a:ext cx="5259361" cy="426796"/>
        </a:xfrm>
        <a:prstGeom prst="rect">
          <a:avLst/>
        </a:prstGeom>
        <a:solidFill>
          <a:schemeClr val="accent1">
            <a:shade val="50000"/>
            <a:hueOff val="-169773"/>
            <a:satOff val="0"/>
            <a:lumOff val="13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7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承辦列管</a:t>
          </a:r>
          <a:endParaRPr lang="zh-TW" altLang="en-US" sz="16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29442" y="4055976"/>
        <a:ext cx="5259361" cy="426796"/>
      </dsp:txXfrm>
    </dsp:sp>
    <dsp:sp modelId="{F0B0F619-00B5-461E-A424-BDDF614F7E09}">
      <dsp:nvSpPr>
        <dsp:cNvPr id="0" name=""/>
        <dsp:cNvSpPr/>
      </dsp:nvSpPr>
      <dsp:spPr>
        <a:xfrm>
          <a:off x="62695" y="4002626"/>
          <a:ext cx="533495" cy="533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169773"/>
              <a:satOff val="0"/>
              <a:lumOff val="13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7E7DE-BDB9-42A1-A590-0FE64374636D}">
      <dsp:nvSpPr>
        <dsp:cNvPr id="0" name=""/>
        <dsp:cNvSpPr/>
      </dsp:nvSpPr>
      <dsp:spPr>
        <a:xfrm>
          <a:off x="0" y="28053"/>
          <a:ext cx="10085063" cy="71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創文取號錯誤，主要簽稿又無法刪除如何處理</a:t>
          </a:r>
          <a:r>
            <a:rPr lang="en-US" altLang="zh-TW" sz="1800" b="1" kern="1200" dirty="0"/>
            <a:t>?</a:t>
          </a:r>
          <a:endParaRPr lang="zh-TW" altLang="en-US" sz="1800" b="1" kern="1200" dirty="0"/>
        </a:p>
      </dsp:txBody>
      <dsp:txXfrm>
        <a:off x="34726" y="62779"/>
        <a:ext cx="10015611" cy="641908"/>
      </dsp:txXfrm>
    </dsp:sp>
    <dsp:sp modelId="{D05522EA-7E5A-4D0B-853C-0C9018551732}">
      <dsp:nvSpPr>
        <dsp:cNvPr id="0" name=""/>
        <dsp:cNvSpPr/>
      </dsp:nvSpPr>
      <dsp:spPr>
        <a:xfrm>
          <a:off x="0" y="739413"/>
          <a:ext cx="10085063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未進行簽核流程，請執行「銷號」作業。</a:t>
          </a:r>
        </a:p>
      </dsp:txBody>
      <dsp:txXfrm>
        <a:off x="0" y="739413"/>
        <a:ext cx="10085063" cy="629280"/>
      </dsp:txXfrm>
    </dsp:sp>
    <dsp:sp modelId="{31B8CEFC-8B57-41CD-8676-DEFB5D673791}">
      <dsp:nvSpPr>
        <dsp:cNvPr id="0" name=""/>
        <dsp:cNvSpPr/>
      </dsp:nvSpPr>
      <dsp:spPr>
        <a:xfrm>
          <a:off x="0" y="1368693"/>
          <a:ext cx="10085063" cy="71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收到非個人承辦業務的來文如何處理？</a:t>
          </a:r>
        </a:p>
      </dsp:txBody>
      <dsp:txXfrm>
        <a:off x="34726" y="1403419"/>
        <a:ext cx="10015611" cy="641908"/>
      </dsp:txXfrm>
    </dsp:sp>
    <dsp:sp modelId="{52D6D3F3-F5A3-4222-8C15-366ACE138058}">
      <dsp:nvSpPr>
        <dsp:cNvPr id="0" name=""/>
        <dsp:cNvSpPr/>
      </dsp:nvSpPr>
      <dsp:spPr>
        <a:xfrm>
          <a:off x="0" y="2080053"/>
          <a:ext cx="10085063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 smtClean="0"/>
            <a:t>可點選「改分申請」，由主管同意改分。</a:t>
          </a:r>
          <a:endParaRPr lang="zh-TW" altLang="en-US" sz="1800" b="1" kern="1200" dirty="0"/>
        </a:p>
      </dsp:txBody>
      <dsp:txXfrm>
        <a:off x="0" y="2080053"/>
        <a:ext cx="10085063" cy="629280"/>
      </dsp:txXfrm>
    </dsp:sp>
    <dsp:sp modelId="{1444C41E-6574-4EA6-8DE0-57C3F96A3B1D}">
      <dsp:nvSpPr>
        <dsp:cNvPr id="0" name=""/>
        <dsp:cNvSpPr/>
      </dsp:nvSpPr>
      <dsp:spPr>
        <a:xfrm>
          <a:off x="0" y="2709333"/>
          <a:ext cx="10085063" cy="71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來文抄轉為何無法執行？</a:t>
          </a:r>
        </a:p>
      </dsp:txBody>
      <dsp:txXfrm>
        <a:off x="34726" y="2744059"/>
        <a:ext cx="10015611" cy="641908"/>
      </dsp:txXfrm>
    </dsp:sp>
    <dsp:sp modelId="{BFCD19C5-869C-4ED1-B3E8-ABCB9B4556F3}">
      <dsp:nvSpPr>
        <dsp:cNvPr id="0" name=""/>
        <dsp:cNvSpPr/>
      </dsp:nvSpPr>
      <dsp:spPr>
        <a:xfrm>
          <a:off x="0" y="3420693"/>
          <a:ext cx="10085063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來文抄轉為抄入「電子交換」來文之主旨及說明，請確認是否為電子交換來文。</a:t>
          </a:r>
        </a:p>
      </dsp:txBody>
      <dsp:txXfrm>
        <a:off x="0" y="3420693"/>
        <a:ext cx="10085063" cy="629280"/>
      </dsp:txXfrm>
    </dsp:sp>
    <dsp:sp modelId="{CF43113F-55C2-481E-B642-B0EDE1EA2997}">
      <dsp:nvSpPr>
        <dsp:cNvPr id="0" name=""/>
        <dsp:cNvSpPr/>
      </dsp:nvSpPr>
      <dsp:spPr>
        <a:xfrm>
          <a:off x="0" y="4049973"/>
          <a:ext cx="10085063" cy="71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要加會另一單位為何無法拉選</a:t>
          </a:r>
          <a:r>
            <a:rPr lang="en-US" altLang="zh-TW" sz="1800" b="1" kern="1200" dirty="0"/>
            <a:t>?</a:t>
          </a:r>
          <a:endParaRPr lang="zh-TW" altLang="en-US" sz="1800" b="1" kern="1200" dirty="0"/>
        </a:p>
      </dsp:txBody>
      <dsp:txXfrm>
        <a:off x="34726" y="4084699"/>
        <a:ext cx="10015611" cy="641908"/>
      </dsp:txXfrm>
    </dsp:sp>
    <dsp:sp modelId="{A55DA1EF-F326-4E8B-8589-D628603D4059}">
      <dsp:nvSpPr>
        <dsp:cNvPr id="0" name=""/>
        <dsp:cNvSpPr/>
      </dsp:nvSpPr>
      <dsp:spPr>
        <a:xfrm>
          <a:off x="0" y="4761333"/>
          <a:ext cx="10085063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未設立單位登記桌之單位無法拉選，請會辦上層</a:t>
          </a:r>
          <a:r>
            <a:rPr lang="zh-TW" altLang="en-US" sz="1800" b="1" kern="1200" dirty="0" smtClean="0"/>
            <a:t>單位，或直接拉選會辦的承辦人。</a:t>
          </a:r>
          <a:endParaRPr lang="zh-TW" altLang="en-US" sz="1800" b="1" kern="1200" dirty="0"/>
        </a:p>
      </dsp:txBody>
      <dsp:txXfrm>
        <a:off x="0" y="4761333"/>
        <a:ext cx="10085063" cy="629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4501E-40FA-4BA9-B9CA-0B2867B303C5}">
      <dsp:nvSpPr>
        <dsp:cNvPr id="0" name=""/>
        <dsp:cNvSpPr/>
      </dsp:nvSpPr>
      <dsp:spPr>
        <a:xfrm>
          <a:off x="0" y="2331"/>
          <a:ext cx="10085063" cy="520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併辦時，找不到要設定的公文</a:t>
          </a:r>
        </a:p>
      </dsp:txBody>
      <dsp:txXfrm>
        <a:off x="25402" y="27733"/>
        <a:ext cx="10034259" cy="469560"/>
      </dsp:txXfrm>
    </dsp:sp>
    <dsp:sp modelId="{4DD578B7-CAD4-49F3-AB9E-2DE5604661F8}">
      <dsp:nvSpPr>
        <dsp:cNvPr id="0" name=""/>
        <dsp:cNvSpPr/>
      </dsp:nvSpPr>
      <dsp:spPr>
        <a:xfrm>
          <a:off x="0" y="522696"/>
          <a:ext cx="10085063" cy="38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必須相同「簽核類型」，公文尚在承辦人「待處理公文」辦理中才能併辦。</a:t>
          </a:r>
        </a:p>
      </dsp:txBody>
      <dsp:txXfrm>
        <a:off x="0" y="522696"/>
        <a:ext cx="10085063" cy="381969"/>
      </dsp:txXfrm>
    </dsp:sp>
    <dsp:sp modelId="{46693A59-6F17-4F31-8F63-D7F4AAA616FD}">
      <dsp:nvSpPr>
        <dsp:cNvPr id="0" name=""/>
        <dsp:cNvSpPr/>
      </dsp:nvSpPr>
      <dsp:spPr>
        <a:xfrm>
          <a:off x="0" y="904665"/>
          <a:ext cx="10085063" cy="520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公文已送出，無法解除公文併辦關係</a:t>
          </a:r>
        </a:p>
      </dsp:txBody>
      <dsp:txXfrm>
        <a:off x="25402" y="930067"/>
        <a:ext cx="10034259" cy="469560"/>
      </dsp:txXfrm>
    </dsp:sp>
    <dsp:sp modelId="{132AD8A9-679E-463D-B580-92E67BCB4A40}">
      <dsp:nvSpPr>
        <dsp:cNvPr id="0" name=""/>
        <dsp:cNvSpPr/>
      </dsp:nvSpPr>
      <dsp:spPr>
        <a:xfrm>
          <a:off x="0" y="1425029"/>
          <a:ext cx="10085063" cy="38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請將流程退回至承辦人，才能解併。</a:t>
          </a:r>
        </a:p>
      </dsp:txBody>
      <dsp:txXfrm>
        <a:off x="0" y="1425029"/>
        <a:ext cx="10085063" cy="381969"/>
      </dsp:txXfrm>
    </dsp:sp>
    <dsp:sp modelId="{31B8CEFC-8B57-41CD-8676-DEFB5D673791}">
      <dsp:nvSpPr>
        <dsp:cNvPr id="0" name=""/>
        <dsp:cNvSpPr/>
      </dsp:nvSpPr>
      <dsp:spPr>
        <a:xfrm>
          <a:off x="0" y="1806999"/>
          <a:ext cx="10085063" cy="520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找不到展期申請功能</a:t>
          </a:r>
        </a:p>
      </dsp:txBody>
      <dsp:txXfrm>
        <a:off x="25402" y="1832401"/>
        <a:ext cx="10034259" cy="469560"/>
      </dsp:txXfrm>
    </dsp:sp>
    <dsp:sp modelId="{F4EFC73D-5BC6-46DB-981D-E4B65527855A}">
      <dsp:nvSpPr>
        <dsp:cNvPr id="0" name=""/>
        <dsp:cNvSpPr/>
      </dsp:nvSpPr>
      <dsp:spPr>
        <a:xfrm>
          <a:off x="0" y="2327363"/>
          <a:ext cx="10085063" cy="38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請至「承辦未結公文」進行</a:t>
          </a:r>
        </a:p>
      </dsp:txBody>
      <dsp:txXfrm>
        <a:off x="0" y="2327363"/>
        <a:ext cx="10085063" cy="381969"/>
      </dsp:txXfrm>
    </dsp:sp>
    <dsp:sp modelId="{5ADB97BA-389A-483D-8C7E-235106D61BCC}">
      <dsp:nvSpPr>
        <dsp:cNvPr id="0" name=""/>
        <dsp:cNvSpPr/>
      </dsp:nvSpPr>
      <dsp:spPr>
        <a:xfrm>
          <a:off x="0" y="2709333"/>
          <a:ext cx="10085063" cy="520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清稿後可否復原有核章的版本</a:t>
          </a:r>
          <a:r>
            <a:rPr lang="en-US" altLang="zh-TW" sz="1800" b="1" kern="1200" dirty="0"/>
            <a:t>?</a:t>
          </a:r>
          <a:endParaRPr lang="zh-TW" altLang="en-US" sz="1800" b="1" kern="1200" dirty="0"/>
        </a:p>
      </dsp:txBody>
      <dsp:txXfrm>
        <a:off x="25402" y="2734735"/>
        <a:ext cx="10034259" cy="469560"/>
      </dsp:txXfrm>
    </dsp:sp>
    <dsp:sp modelId="{747C482F-2ECE-4BD4-8910-DA4ADD1E6DB4}">
      <dsp:nvSpPr>
        <dsp:cNvPr id="0" name=""/>
        <dsp:cNvSpPr/>
      </dsp:nvSpPr>
      <dsp:spPr>
        <a:xfrm>
          <a:off x="0" y="3229697"/>
          <a:ext cx="10085063" cy="38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清稿後無法復原，核章版本將保留至「版本紀錄」內。</a:t>
          </a:r>
        </a:p>
      </dsp:txBody>
      <dsp:txXfrm>
        <a:off x="0" y="3229697"/>
        <a:ext cx="10085063" cy="381969"/>
      </dsp:txXfrm>
    </dsp:sp>
    <dsp:sp modelId="{539917C0-49D4-4048-9666-575E4CC47F13}">
      <dsp:nvSpPr>
        <dsp:cNvPr id="0" name=""/>
        <dsp:cNvSpPr/>
      </dsp:nvSpPr>
      <dsp:spPr>
        <a:xfrm>
          <a:off x="0" y="3611667"/>
          <a:ext cx="10085063" cy="520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點擊「續辦」就無法送歸檔或送發文了，如何處理。</a:t>
          </a:r>
        </a:p>
      </dsp:txBody>
      <dsp:txXfrm>
        <a:off x="25402" y="3637069"/>
        <a:ext cx="10034259" cy="469560"/>
      </dsp:txXfrm>
    </dsp:sp>
    <dsp:sp modelId="{ED493139-5E86-454D-8073-4ABA6EA2DA26}">
      <dsp:nvSpPr>
        <dsp:cNvPr id="0" name=""/>
        <dsp:cNvSpPr/>
      </dsp:nvSpPr>
      <dsp:spPr>
        <a:xfrm>
          <a:off x="0" y="4132031"/>
          <a:ext cx="10085063" cy="38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續辦會刪除「決行資訊」，請重新送主管決行。</a:t>
          </a:r>
        </a:p>
      </dsp:txBody>
      <dsp:txXfrm>
        <a:off x="0" y="4132031"/>
        <a:ext cx="10085063" cy="381969"/>
      </dsp:txXfrm>
    </dsp:sp>
    <dsp:sp modelId="{9D8330E0-5488-499D-9FF2-B6A4FC291504}">
      <dsp:nvSpPr>
        <dsp:cNvPr id="0" name=""/>
        <dsp:cNvSpPr/>
      </dsp:nvSpPr>
      <dsp:spPr>
        <a:xfrm>
          <a:off x="0" y="4514001"/>
          <a:ext cx="10085063" cy="520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/>
            <a:t>公文已送歸檔或送發文忘記後會單位，如何處理</a:t>
          </a:r>
          <a:r>
            <a:rPr lang="en-US" altLang="zh-TW" sz="1800" b="1" kern="1200" dirty="0"/>
            <a:t>?</a:t>
          </a:r>
          <a:endParaRPr lang="zh-TW" altLang="en-US" sz="1800" b="1" kern="1200" dirty="0"/>
        </a:p>
      </dsp:txBody>
      <dsp:txXfrm>
        <a:off x="25402" y="4539403"/>
        <a:ext cx="10034259" cy="469560"/>
      </dsp:txXfrm>
    </dsp:sp>
    <dsp:sp modelId="{80419DB7-CCFB-4392-8561-A752075F285C}">
      <dsp:nvSpPr>
        <dsp:cNvPr id="0" name=""/>
        <dsp:cNvSpPr/>
      </dsp:nvSpPr>
      <dsp:spPr>
        <a:xfrm>
          <a:off x="0" y="5034365"/>
          <a:ext cx="10085063" cy="38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2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b="1" kern="1200" dirty="0"/>
            <a:t>請檔案室或發文人員退回，再重新設定「後會」。</a:t>
          </a:r>
        </a:p>
      </dsp:txBody>
      <dsp:txXfrm>
        <a:off x="0" y="5034365"/>
        <a:ext cx="10085063" cy="381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871BB-FC01-4CE3-958D-FFFE2B3CD5FF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4B60B-396C-407B-993E-117D11CD672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365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  <a:pPr/>
              <a:t>2020/7/3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19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9324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9858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4441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56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4983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4983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3963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440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5645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9503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7161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1378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1378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2315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2315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2315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2315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757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75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1973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7572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757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757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01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01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018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8044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80448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8044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804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80448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80448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018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018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01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88822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0132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21957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07747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這裡介紹併辦公文的操作，點擊</a:t>
            </a:r>
            <a:r>
              <a:rPr lang="en-US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zh-TW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併辦</a:t>
            </a:r>
            <a:r>
              <a:rPr lang="en-US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TW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系統開出承辦人待處理的公文清單，在此勾選要併辦的公文，設定後顯示於左側併辦清單內，亦可在此解併。</a:t>
            </a:r>
          </a:p>
          <a:p>
            <a:r>
              <a:rPr lang="zh-TW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併辦的子案將呈現於公文母案下方。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116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64887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16886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1078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1078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1078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107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1078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1078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1078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2155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61073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61073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61073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36134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77502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85780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85780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54145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62393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6239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4305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430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93178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75385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75385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已決行公文流程可送發文至發文人員或送歸檔至檔案室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1806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801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801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801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80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94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633347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95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9599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 flipH="1">
            <a:off x="2300385" y="2042694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flipV="1">
            <a:off x="7918560" y="4382740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12948" r="2266" b="10678"/>
          <a:stretch/>
        </p:blipFill>
        <p:spPr>
          <a:xfrm>
            <a:off x="2970144" y="393700"/>
            <a:ext cx="6070600" cy="6070600"/>
          </a:xfrm>
          <a:prstGeom prst="ellipse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297458" y="2484425"/>
            <a:ext cx="7597083" cy="1919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70213" y="2776538"/>
            <a:ext cx="6003925" cy="1312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algn="ctr"/>
            <a:endParaRPr lang="en-US" altLang="zh-CN" sz="4800" b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704299" y="4477968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704299" y="4789519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D583D4-C851-4C96-8E06-B3EE197F89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24" y="614762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50000" t="12948" r="2266" b="10678"/>
          <a:stretch/>
        </p:blipFill>
        <p:spPr>
          <a:xfrm>
            <a:off x="-1" y="1388533"/>
            <a:ext cx="2269067" cy="453813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9A9E3F-A904-4BA1-ABEB-682A426E6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6FD05-CACC-48F0-A6D2-D3098FC4F0AC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8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31950" b="94516"/>
          <a:stretch/>
        </p:blipFill>
        <p:spPr>
          <a:xfrm>
            <a:off x="9000067" y="3429000"/>
            <a:ext cx="3191933" cy="3429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664724-5A22-4A68-8ADB-974C7063F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02DBAB-988A-44AC-AD83-C44DDDBC1961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23ED36-7612-4E56-85CE-BAA84540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2613EBD-FFF7-4A0F-A8E3-3396127885A8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62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7" name="Shape 72">
            <a:extLst>
              <a:ext uri="{FF2B5EF4-FFF2-40B4-BE49-F238E27FC236}">
                <a16:creationId xmlns:a16="http://schemas.microsoft.com/office/drawing/2014/main" id="{D6AA8690-F350-483D-AFF0-7ADF57BC538E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8" name="Shape 73">
              <a:extLst>
                <a:ext uri="{FF2B5EF4-FFF2-40B4-BE49-F238E27FC236}">
                  <a16:creationId xmlns:a16="http://schemas.microsoft.com/office/drawing/2014/main" id="{7B6C7079-6B37-4FAF-A7D3-82959A66DC8C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74">
              <a:extLst>
                <a:ext uri="{FF2B5EF4-FFF2-40B4-BE49-F238E27FC236}">
                  <a16:creationId xmlns:a16="http://schemas.microsoft.com/office/drawing/2014/main" id="{B2524B88-901C-4E14-8D61-57442FAA33D6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75">
              <a:extLst>
                <a:ext uri="{FF2B5EF4-FFF2-40B4-BE49-F238E27FC236}">
                  <a16:creationId xmlns:a16="http://schemas.microsoft.com/office/drawing/2014/main" id="{677D46B8-9C4E-47DB-BC35-306296D97FB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94891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97424" y="177837"/>
            <a:ext cx="3841376" cy="604359"/>
          </a:xfrm>
        </p:spPr>
        <p:txBody>
          <a:bodyPr/>
          <a:lstStyle>
            <a:lvl1pPr>
              <a:defRPr sz="4400"/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" name="剪去同侧角的矩形 6"/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601204-A8CB-4276-9F17-4F58543041F5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B53DC70-3A27-46ED-84DD-5D959ADA748D}"/>
              </a:ext>
            </a:extLst>
          </p:cNvPr>
          <p:cNvCxnSpPr/>
          <p:nvPr userDrawn="1"/>
        </p:nvCxnSpPr>
        <p:spPr>
          <a:xfrm>
            <a:off x="396607" y="892212"/>
            <a:ext cx="11347374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FF6E67D1-3838-4DD3-ABFF-53B48A22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87AB5989-8419-4C9C-AEBB-8FE28842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1789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 flipH="1">
            <a:off x="2300385" y="2042694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flipV="1">
            <a:off x="7918560" y="4382740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12948" r="2266" b="10678"/>
          <a:stretch/>
        </p:blipFill>
        <p:spPr>
          <a:xfrm>
            <a:off x="2970144" y="393700"/>
            <a:ext cx="6070600" cy="6070600"/>
          </a:xfrm>
          <a:prstGeom prst="ellipse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297458" y="2484425"/>
            <a:ext cx="7597083" cy="1919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70213" y="2776538"/>
            <a:ext cx="6003925" cy="1312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algn="ctr"/>
            <a:endParaRPr lang="en-US" altLang="zh-CN" sz="4800" b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704299" y="4477968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704299" y="4789519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D583D4-C851-4C96-8E06-B3EE197F89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24" y="614762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3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655614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334878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4041960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2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58358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3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326052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4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9652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49" name="圖片 248">
            <a:extLst>
              <a:ext uri="{FF2B5EF4-FFF2-40B4-BE49-F238E27FC236}">
                <a16:creationId xmlns:a16="http://schemas.microsoft.com/office/drawing/2014/main" id="{821E156C-0FBC-41A7-96AE-13D1DB266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0" name="文字方塊 249">
            <a:extLst>
              <a:ext uri="{FF2B5EF4-FFF2-40B4-BE49-F238E27FC236}">
                <a16:creationId xmlns:a16="http://schemas.microsoft.com/office/drawing/2014/main" id="{96C52E60-D505-4899-8738-DF23217F7886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投影片編號版面配置區 5">
            <a:extLst>
              <a:ext uri="{FF2B5EF4-FFF2-40B4-BE49-F238E27FC236}">
                <a16:creationId xmlns:a16="http://schemas.microsoft.com/office/drawing/2014/main" id="{619BB885-A4E0-4B3E-8417-70432E066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511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300853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994026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687199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380372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23891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6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9158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7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620539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8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292938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4" name="圖片 253">
            <a:extLst>
              <a:ext uri="{FF2B5EF4-FFF2-40B4-BE49-F238E27FC236}">
                <a16:creationId xmlns:a16="http://schemas.microsoft.com/office/drawing/2014/main" id="{64FFBCED-7768-4ACD-AAE1-27DDCB336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5500B518-0423-4EC5-9A46-AA8BE640C3D7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投影片編號版面配置區 5">
            <a:extLst>
              <a:ext uri="{FF2B5EF4-FFF2-40B4-BE49-F238E27FC236}">
                <a16:creationId xmlns:a16="http://schemas.microsoft.com/office/drawing/2014/main" id="{5A705A91-3159-4CF6-B00B-0A6F3DBB6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948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009661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70283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39600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089180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782353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96298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63992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344607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0170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46758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6" name="圖片 255">
            <a:extLst>
              <a:ext uri="{FF2B5EF4-FFF2-40B4-BE49-F238E27FC236}">
                <a16:creationId xmlns:a16="http://schemas.microsoft.com/office/drawing/2014/main" id="{DD757784-DAC5-40F6-94E6-061458F74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7" name="文字方塊 256">
            <a:extLst>
              <a:ext uri="{FF2B5EF4-FFF2-40B4-BE49-F238E27FC236}">
                <a16:creationId xmlns:a16="http://schemas.microsoft.com/office/drawing/2014/main" id="{7EED5332-85D3-4F9E-94BD-405F2195E2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投影片編號版面配置區 5">
            <a:extLst>
              <a:ext uri="{FF2B5EF4-FFF2-40B4-BE49-F238E27FC236}">
                <a16:creationId xmlns:a16="http://schemas.microsoft.com/office/drawing/2014/main" id="{F04B6BB0-C0AA-4FFA-9B46-780C7C7EB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354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349602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042775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3735948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429121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1" name="椭圆 250"/>
          <p:cNvSpPr/>
          <p:nvPr userDrawn="1"/>
        </p:nvSpPr>
        <p:spPr>
          <a:xfrm>
            <a:off x="6743053" y="5122293"/>
            <a:ext cx="211754" cy="2117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610100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29955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298900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3678453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50573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3" name="文本占位符 251"/>
          <p:cNvSpPr>
            <a:spLocks noGrp="1"/>
          </p:cNvSpPr>
          <p:nvPr>
            <p:ph type="body" sz="quarter" idx="16"/>
          </p:nvPr>
        </p:nvSpPr>
        <p:spPr>
          <a:xfrm>
            <a:off x="7280709" y="43679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64" name="圖片 263">
            <a:extLst>
              <a:ext uri="{FF2B5EF4-FFF2-40B4-BE49-F238E27FC236}">
                <a16:creationId xmlns:a16="http://schemas.microsoft.com/office/drawing/2014/main" id="{44AE2E3B-653C-449F-BE6F-9CF93D2E3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65" name="文字方塊 264">
            <a:extLst>
              <a:ext uri="{FF2B5EF4-FFF2-40B4-BE49-F238E27FC236}">
                <a16:creationId xmlns:a16="http://schemas.microsoft.com/office/drawing/2014/main" id="{4A914A4C-D330-4393-83CA-A4C6E1D8A0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投影片編號版面配置區 5">
            <a:extLst>
              <a:ext uri="{FF2B5EF4-FFF2-40B4-BE49-F238E27FC236}">
                <a16:creationId xmlns:a16="http://schemas.microsoft.com/office/drawing/2014/main" id="{B8D3E5CD-2229-40C9-A3EF-0619C1590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723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655614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334878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4041960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2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58358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3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326052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4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9652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49" name="圖片 248">
            <a:extLst>
              <a:ext uri="{FF2B5EF4-FFF2-40B4-BE49-F238E27FC236}">
                <a16:creationId xmlns:a16="http://schemas.microsoft.com/office/drawing/2014/main" id="{821E156C-0FBC-41A7-96AE-13D1DB266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0" name="文字方塊 249">
            <a:extLst>
              <a:ext uri="{FF2B5EF4-FFF2-40B4-BE49-F238E27FC236}">
                <a16:creationId xmlns:a16="http://schemas.microsoft.com/office/drawing/2014/main" id="{96C52E60-D505-4899-8738-DF23217F7886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53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b="92817"/>
          <a:stretch/>
        </p:blipFill>
        <p:spPr>
          <a:xfrm>
            <a:off x="3208866" y="541868"/>
            <a:ext cx="5774268" cy="5774264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385865" y="2980266"/>
            <a:ext cx="3420269" cy="89746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6000" b="1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56BC95-2407-4007-88E4-DA19BDBC0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898" y="6075242"/>
            <a:ext cx="2009023" cy="481780"/>
          </a:xfrm>
          <a:prstGeom prst="rect">
            <a:avLst/>
          </a:prstGeom>
        </p:spPr>
      </p:pic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116EBBAB-178C-4555-909F-AA6FEAE3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0536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b="1" dirty="0"/>
          </a:p>
        </p:txBody>
      </p:sp>
      <p:sp>
        <p:nvSpPr>
          <p:cNvPr id="8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59971" y="51718"/>
            <a:ext cx="4898572" cy="46143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F619E4-B8C6-44F2-AB0F-84C4A78A7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06701B-98C5-44D7-B8A7-9421326BB26E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84F56949-63B7-4D0C-8FF7-74AA1A578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313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7" name="Shape 72">
            <a:extLst>
              <a:ext uri="{FF2B5EF4-FFF2-40B4-BE49-F238E27FC236}">
                <a16:creationId xmlns:a16="http://schemas.microsoft.com/office/drawing/2014/main" id="{D6AA8690-F350-483D-AFF0-7ADF57BC538E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8" name="Shape 73">
              <a:extLst>
                <a:ext uri="{FF2B5EF4-FFF2-40B4-BE49-F238E27FC236}">
                  <a16:creationId xmlns:a16="http://schemas.microsoft.com/office/drawing/2014/main" id="{7B6C7079-6B37-4FAF-A7D3-82959A66DC8C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74">
              <a:extLst>
                <a:ext uri="{FF2B5EF4-FFF2-40B4-BE49-F238E27FC236}">
                  <a16:creationId xmlns:a16="http://schemas.microsoft.com/office/drawing/2014/main" id="{B2524B88-901C-4E14-8D61-57442FAA33D6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75">
              <a:extLst>
                <a:ext uri="{FF2B5EF4-FFF2-40B4-BE49-F238E27FC236}">
                  <a16:creationId xmlns:a16="http://schemas.microsoft.com/office/drawing/2014/main" id="{677D46B8-9C4E-47DB-BC35-306296D97FB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9201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1" name="Shape 207">
            <a:extLst>
              <a:ext uri="{FF2B5EF4-FFF2-40B4-BE49-F238E27FC236}">
                <a16:creationId xmlns:a16="http://schemas.microsoft.com/office/drawing/2014/main" id="{3D8A0FA0-6523-4994-A215-B157763CE322}"/>
              </a:ext>
            </a:extLst>
          </p:cNvPr>
          <p:cNvGrpSpPr/>
          <p:nvPr userDrawn="1"/>
        </p:nvGrpSpPr>
        <p:grpSpPr>
          <a:xfrm>
            <a:off x="10701022" y="292962"/>
            <a:ext cx="1099750" cy="1149825"/>
            <a:chOff x="3955900" y="2984500"/>
            <a:chExt cx="414000" cy="422525"/>
          </a:xfrm>
        </p:grpSpPr>
        <p:sp>
          <p:nvSpPr>
            <p:cNvPr id="12" name="Shape 208">
              <a:extLst>
                <a:ext uri="{FF2B5EF4-FFF2-40B4-BE49-F238E27FC236}">
                  <a16:creationId xmlns:a16="http://schemas.microsoft.com/office/drawing/2014/main" id="{C8A6394D-D291-43E2-B8B8-556B69FA6F77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09">
              <a:extLst>
                <a:ext uri="{FF2B5EF4-FFF2-40B4-BE49-F238E27FC236}">
                  <a16:creationId xmlns:a16="http://schemas.microsoft.com/office/drawing/2014/main" id="{3E3961B5-79DF-440D-9702-A9C35EAD65A9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10">
              <a:extLst>
                <a:ext uri="{FF2B5EF4-FFF2-40B4-BE49-F238E27FC236}">
                  <a16:creationId xmlns:a16="http://schemas.microsoft.com/office/drawing/2014/main" id="{5ACD172E-EA13-4C4D-8F10-A2BAE1BF2C93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817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6" name="Shape 104">
            <a:extLst>
              <a:ext uri="{FF2B5EF4-FFF2-40B4-BE49-F238E27FC236}">
                <a16:creationId xmlns:a16="http://schemas.microsoft.com/office/drawing/2014/main" id="{8ECEDF30-C9AF-4A08-87A4-2613015B2750}"/>
              </a:ext>
            </a:extLst>
          </p:cNvPr>
          <p:cNvGrpSpPr/>
          <p:nvPr userDrawn="1"/>
        </p:nvGrpSpPr>
        <p:grpSpPr>
          <a:xfrm>
            <a:off x="10820483" y="269840"/>
            <a:ext cx="976664" cy="1108598"/>
            <a:chOff x="6730350" y="2315900"/>
            <a:chExt cx="257700" cy="420100"/>
          </a:xfrm>
        </p:grpSpPr>
        <p:sp>
          <p:nvSpPr>
            <p:cNvPr id="17" name="Shape 105">
              <a:extLst>
                <a:ext uri="{FF2B5EF4-FFF2-40B4-BE49-F238E27FC236}">
                  <a16:creationId xmlns:a16="http://schemas.microsoft.com/office/drawing/2014/main" id="{04889D06-82F1-49D0-B625-F788668B170E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06">
              <a:extLst>
                <a:ext uri="{FF2B5EF4-FFF2-40B4-BE49-F238E27FC236}">
                  <a16:creationId xmlns:a16="http://schemas.microsoft.com/office/drawing/2014/main" id="{127103C4-F177-47F4-8513-63468A5D7300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07">
              <a:extLst>
                <a:ext uri="{FF2B5EF4-FFF2-40B4-BE49-F238E27FC236}">
                  <a16:creationId xmlns:a16="http://schemas.microsoft.com/office/drawing/2014/main" id="{E5E7B467-65A0-4AF7-8866-041DCF89554E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08">
              <a:extLst>
                <a:ext uri="{FF2B5EF4-FFF2-40B4-BE49-F238E27FC236}">
                  <a16:creationId xmlns:a16="http://schemas.microsoft.com/office/drawing/2014/main" id="{C49C4DD4-FBCF-4AA8-8D40-A7C0FFDB7685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109">
              <a:extLst>
                <a:ext uri="{FF2B5EF4-FFF2-40B4-BE49-F238E27FC236}">
                  <a16:creationId xmlns:a16="http://schemas.microsoft.com/office/drawing/2014/main" id="{1EBE0801-2A28-43E8-9EED-D0C6D8523239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8415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3" name="Shape 366">
            <a:extLst>
              <a:ext uri="{FF2B5EF4-FFF2-40B4-BE49-F238E27FC236}">
                <a16:creationId xmlns:a16="http://schemas.microsoft.com/office/drawing/2014/main" id="{6CEEAE52-CFC0-4993-88BA-8A44CBC5122D}"/>
              </a:ext>
            </a:extLst>
          </p:cNvPr>
          <p:cNvSpPr/>
          <p:nvPr userDrawn="1"/>
        </p:nvSpPr>
        <p:spPr>
          <a:xfrm>
            <a:off x="10861589" y="348086"/>
            <a:ext cx="970068" cy="936191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37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Shape 72">
            <a:extLst>
              <a:ext uri="{FF2B5EF4-FFF2-40B4-BE49-F238E27FC236}">
                <a16:creationId xmlns:a16="http://schemas.microsoft.com/office/drawing/2014/main" id="{A36316FE-D6A5-4EE9-86D8-FB7C6AA49180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18" name="Shape 73">
              <a:extLst>
                <a:ext uri="{FF2B5EF4-FFF2-40B4-BE49-F238E27FC236}">
                  <a16:creationId xmlns:a16="http://schemas.microsoft.com/office/drawing/2014/main" id="{872CBA61-A52A-4BB2-8EA1-0E2BB69EAFE9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74">
              <a:extLst>
                <a:ext uri="{FF2B5EF4-FFF2-40B4-BE49-F238E27FC236}">
                  <a16:creationId xmlns:a16="http://schemas.microsoft.com/office/drawing/2014/main" id="{A01275CF-F31F-4A93-8542-C923D361F21A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75">
              <a:extLst>
                <a:ext uri="{FF2B5EF4-FFF2-40B4-BE49-F238E27FC236}">
                  <a16:creationId xmlns:a16="http://schemas.microsoft.com/office/drawing/2014/main" id="{6FC7EBFF-6591-4358-8B95-1A7D586B8B4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115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1" name="Shape 207">
            <a:extLst>
              <a:ext uri="{FF2B5EF4-FFF2-40B4-BE49-F238E27FC236}">
                <a16:creationId xmlns:a16="http://schemas.microsoft.com/office/drawing/2014/main" id="{59380F47-4DD6-46BB-A8F3-78AD37CB9575}"/>
              </a:ext>
            </a:extLst>
          </p:cNvPr>
          <p:cNvGrpSpPr/>
          <p:nvPr userDrawn="1"/>
        </p:nvGrpSpPr>
        <p:grpSpPr>
          <a:xfrm>
            <a:off x="10701022" y="292962"/>
            <a:ext cx="1099750" cy="1149825"/>
            <a:chOff x="3955900" y="2984500"/>
            <a:chExt cx="414000" cy="422525"/>
          </a:xfrm>
        </p:grpSpPr>
        <p:sp>
          <p:nvSpPr>
            <p:cNvPr id="12" name="Shape 208">
              <a:extLst>
                <a:ext uri="{FF2B5EF4-FFF2-40B4-BE49-F238E27FC236}">
                  <a16:creationId xmlns:a16="http://schemas.microsoft.com/office/drawing/2014/main" id="{EA4896D8-2365-4E6E-B263-BA453E22796E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09">
              <a:extLst>
                <a:ext uri="{FF2B5EF4-FFF2-40B4-BE49-F238E27FC236}">
                  <a16:creationId xmlns:a16="http://schemas.microsoft.com/office/drawing/2014/main" id="{8FDF8AF9-5EB0-4D94-A722-BD98DB693C06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10">
              <a:extLst>
                <a:ext uri="{FF2B5EF4-FFF2-40B4-BE49-F238E27FC236}">
                  <a16:creationId xmlns:a16="http://schemas.microsoft.com/office/drawing/2014/main" id="{2F6AD9F0-6407-4075-95E6-8C314D0E2601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44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Shape 104">
            <a:extLst>
              <a:ext uri="{FF2B5EF4-FFF2-40B4-BE49-F238E27FC236}">
                <a16:creationId xmlns:a16="http://schemas.microsoft.com/office/drawing/2014/main" id="{B71B21E7-3D1E-4EC0-A8F5-9409EB599465}"/>
              </a:ext>
            </a:extLst>
          </p:cNvPr>
          <p:cNvGrpSpPr/>
          <p:nvPr userDrawn="1"/>
        </p:nvGrpSpPr>
        <p:grpSpPr>
          <a:xfrm>
            <a:off x="10820483" y="269840"/>
            <a:ext cx="976664" cy="1108598"/>
            <a:chOff x="6730350" y="2315900"/>
            <a:chExt cx="257700" cy="420100"/>
          </a:xfrm>
        </p:grpSpPr>
        <p:sp>
          <p:nvSpPr>
            <p:cNvPr id="18" name="Shape 105">
              <a:extLst>
                <a:ext uri="{FF2B5EF4-FFF2-40B4-BE49-F238E27FC236}">
                  <a16:creationId xmlns:a16="http://schemas.microsoft.com/office/drawing/2014/main" id="{6A66C20C-0FFE-48DD-BBBD-8240526AAC65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06">
              <a:extLst>
                <a:ext uri="{FF2B5EF4-FFF2-40B4-BE49-F238E27FC236}">
                  <a16:creationId xmlns:a16="http://schemas.microsoft.com/office/drawing/2014/main" id="{05601651-330D-4F6B-A9A6-8077805B5456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07">
              <a:extLst>
                <a:ext uri="{FF2B5EF4-FFF2-40B4-BE49-F238E27FC236}">
                  <a16:creationId xmlns:a16="http://schemas.microsoft.com/office/drawing/2014/main" id="{B8E3124F-B2E9-458D-AB48-D0118DEC8431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108">
              <a:extLst>
                <a:ext uri="{FF2B5EF4-FFF2-40B4-BE49-F238E27FC236}">
                  <a16:creationId xmlns:a16="http://schemas.microsoft.com/office/drawing/2014/main" id="{824AAF81-9FBC-4718-8F8D-532DFF9020ED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109">
              <a:extLst>
                <a:ext uri="{FF2B5EF4-FFF2-40B4-BE49-F238E27FC236}">
                  <a16:creationId xmlns:a16="http://schemas.microsoft.com/office/drawing/2014/main" id="{1B4E2CBC-C894-4FA7-90CD-D898344C82BA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4484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Shape 366">
            <a:extLst>
              <a:ext uri="{FF2B5EF4-FFF2-40B4-BE49-F238E27FC236}">
                <a16:creationId xmlns:a16="http://schemas.microsoft.com/office/drawing/2014/main" id="{59C5BF56-52A5-475C-9F46-35E419E886B8}"/>
              </a:ext>
            </a:extLst>
          </p:cNvPr>
          <p:cNvSpPr/>
          <p:nvPr userDrawn="1"/>
        </p:nvSpPr>
        <p:spPr>
          <a:xfrm>
            <a:off x="10861589" y="348086"/>
            <a:ext cx="970068" cy="936191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83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300853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994026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687199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380372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23891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6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9158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7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620539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8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292938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4" name="圖片 253">
            <a:extLst>
              <a:ext uri="{FF2B5EF4-FFF2-40B4-BE49-F238E27FC236}">
                <a16:creationId xmlns:a16="http://schemas.microsoft.com/office/drawing/2014/main" id="{64FFBCED-7768-4ACD-AAE1-27DDCB336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5500B518-0423-4EC5-9A46-AA8BE640C3D7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22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­_1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29452" r="25122" b="10679"/>
          <a:stretch/>
        </p:blipFill>
        <p:spPr>
          <a:xfrm>
            <a:off x="9152467" y="-1"/>
            <a:ext cx="3039533" cy="31326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B619F-A83C-4B7F-99AC-9BE50E683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DDB6A6-A8C7-4562-914D-9F3A7453E54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82101D23-DC6E-449F-8210-6A2F3F237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3926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50000" b="92817"/>
          <a:stretch/>
        </p:blipFill>
        <p:spPr>
          <a:xfrm>
            <a:off x="8970432" y="207434"/>
            <a:ext cx="3221568" cy="644313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12DFE36-92DC-4291-ACD5-039C7CD32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C0E6E5-E119-47B8-A595-8EFB6457C91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8F2ECBA0-3A84-47C0-AC7C-BAD32B38B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5208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50000" t="12948" r="2266" b="10678"/>
          <a:stretch/>
        </p:blipFill>
        <p:spPr>
          <a:xfrm>
            <a:off x="-1" y="1388533"/>
            <a:ext cx="2269067" cy="453813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9A9E3F-A904-4BA1-ABEB-682A426E6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6FD05-CACC-48F0-A6D2-D3098FC4F0AC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7B8D960-6ADB-489A-B1D1-E0E1FE7BB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2015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31950" b="94516"/>
          <a:stretch/>
        </p:blipFill>
        <p:spPr>
          <a:xfrm>
            <a:off x="9000067" y="3429000"/>
            <a:ext cx="3191933" cy="3429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664724-5A22-4A68-8ADB-974C7063F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02DBAB-988A-44AC-AD83-C44DDDBC1961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2D8B8B87-2C0E-4F68-BD83-B1FC14FD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5722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23ED36-7612-4E56-85CE-BAA84540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2613EBD-FFF7-4A0F-A8E3-3396127885A8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9C6D5651-1314-4197-A970-31DB57F91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5660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97424" y="177837"/>
            <a:ext cx="3841376" cy="604359"/>
          </a:xfrm>
        </p:spPr>
        <p:txBody>
          <a:bodyPr/>
          <a:lstStyle>
            <a:lvl1pPr>
              <a:defRPr sz="4400"/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" name="剪去同侧角的矩形 6"/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601204-A8CB-4276-9F17-4F58543041F5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B53DC70-3A27-46ED-84DD-5D959ADA748D}"/>
              </a:ext>
            </a:extLst>
          </p:cNvPr>
          <p:cNvCxnSpPr/>
          <p:nvPr userDrawn="1"/>
        </p:nvCxnSpPr>
        <p:spPr>
          <a:xfrm>
            <a:off x="396607" y="892212"/>
            <a:ext cx="11347374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FF6E67D1-3838-4DD3-ABFF-53B48A22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87AB5989-8419-4C9C-AEBB-8FE28842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946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009661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70283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39600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089180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782353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96298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63992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344607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0170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46758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6" name="圖片 255">
            <a:extLst>
              <a:ext uri="{FF2B5EF4-FFF2-40B4-BE49-F238E27FC236}">
                <a16:creationId xmlns:a16="http://schemas.microsoft.com/office/drawing/2014/main" id="{DD757784-DAC5-40F6-94E6-061458F74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7" name="文字方塊 256">
            <a:extLst>
              <a:ext uri="{FF2B5EF4-FFF2-40B4-BE49-F238E27FC236}">
                <a16:creationId xmlns:a16="http://schemas.microsoft.com/office/drawing/2014/main" id="{7EED5332-85D3-4F9E-94BD-405F2195E2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349602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042775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3735948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429121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1" name="椭圆 250"/>
          <p:cNvSpPr/>
          <p:nvPr userDrawn="1"/>
        </p:nvSpPr>
        <p:spPr>
          <a:xfrm>
            <a:off x="6743053" y="5122293"/>
            <a:ext cx="211754" cy="2117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610100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29955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298900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3678453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50573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3" name="文本占位符 251"/>
          <p:cNvSpPr>
            <a:spLocks noGrp="1"/>
          </p:cNvSpPr>
          <p:nvPr>
            <p:ph type="body" sz="quarter" idx="16"/>
          </p:nvPr>
        </p:nvSpPr>
        <p:spPr>
          <a:xfrm>
            <a:off x="7280709" y="43679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64" name="圖片 263">
            <a:extLst>
              <a:ext uri="{FF2B5EF4-FFF2-40B4-BE49-F238E27FC236}">
                <a16:creationId xmlns:a16="http://schemas.microsoft.com/office/drawing/2014/main" id="{44AE2E3B-653C-449F-BE6F-9CF93D2E3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65" name="文字方塊 264">
            <a:extLst>
              <a:ext uri="{FF2B5EF4-FFF2-40B4-BE49-F238E27FC236}">
                <a16:creationId xmlns:a16="http://schemas.microsoft.com/office/drawing/2014/main" id="{4A914A4C-D330-4393-83CA-A4C6E1D8A0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b="92817"/>
          <a:stretch/>
        </p:blipFill>
        <p:spPr>
          <a:xfrm>
            <a:off x="3208866" y="541868"/>
            <a:ext cx="5774268" cy="5774264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385865" y="2980266"/>
            <a:ext cx="3420269" cy="89746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6000" b="1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56BC95-2407-4007-88E4-DA19BDBC0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898" y="607524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7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51718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F619E4-B8C6-44F2-AB0F-84C4A78A7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06701B-98C5-44D7-B8A7-9421326BB26E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­_1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29452" r="25122" b="10679"/>
          <a:stretch/>
        </p:blipFill>
        <p:spPr>
          <a:xfrm>
            <a:off x="9152467" y="-1"/>
            <a:ext cx="3039533" cy="31326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B619F-A83C-4B7F-99AC-9BE50E683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DDB6A6-A8C7-4562-914D-9F3A7453E54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7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50000" b="92817"/>
          <a:stretch/>
        </p:blipFill>
        <p:spPr>
          <a:xfrm>
            <a:off x="8970432" y="207434"/>
            <a:ext cx="3221568" cy="644313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12DFE36-92DC-4291-ACD5-039C7CD32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C0E6E5-E119-47B8-A595-8EFB6457C91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2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92" r:id="rId3"/>
    <p:sldLayoutId id="2147483693" r:id="rId4"/>
    <p:sldLayoutId id="2147483694" r:id="rId5"/>
    <p:sldLayoutId id="2147483684" r:id="rId6"/>
    <p:sldLayoutId id="2147483662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719" r:id="rId13"/>
    <p:sldLayoutId id="21474837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>
            <a:extLst>
              <a:ext uri="{FF2B5EF4-FFF2-40B4-BE49-F238E27FC236}">
                <a16:creationId xmlns:a16="http://schemas.microsoft.com/office/drawing/2014/main" id="{03F4C656-18A7-44B4-BC9C-5AD08038A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599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9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hyperlink" Target="http://localhost:61161/" TargetMode="External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93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91.sv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1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06.sv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91.sv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1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6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80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0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notesSlide" Target="../notesSlides/notesSlide81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C59FA5B-D587-4984-949C-D71C716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0211" y="2550695"/>
            <a:ext cx="6491839" cy="179270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國立政治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大學</a:t>
            </a:r>
            <a:endParaRPr lang="en-US" altLang="zh-TW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lnSpc>
                <a:spcPct val="100000"/>
              </a:lnSpc>
            </a:pP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電子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公文系統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0" name="文字版面配置區 8">
            <a:extLst>
              <a:ext uri="{FF2B5EF4-FFF2-40B4-BE49-F238E27FC236}">
                <a16:creationId xmlns:a16="http://schemas.microsoft.com/office/drawing/2014/main" id="{70A07292-C115-4D63-AD52-37C3592CE110}"/>
              </a:ext>
            </a:extLst>
          </p:cNvPr>
          <p:cNvSpPr txBox="1">
            <a:spLocks/>
          </p:cNvSpPr>
          <p:nvPr/>
        </p:nvSpPr>
        <p:spPr>
          <a:xfrm>
            <a:off x="3830890" y="4666593"/>
            <a:ext cx="4783401" cy="91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/>
              <a:t>承辦人教育訓練</a:t>
            </a:r>
            <a:endParaRPr lang="en-US" altLang="zh-TW" sz="3600" dirty="0"/>
          </a:p>
        </p:txBody>
      </p:sp>
      <p:sp>
        <p:nvSpPr>
          <p:cNvPr id="11" name="文字版面配置區 8">
            <a:extLst>
              <a:ext uri="{FF2B5EF4-FFF2-40B4-BE49-F238E27FC236}">
                <a16:creationId xmlns:a16="http://schemas.microsoft.com/office/drawing/2014/main" id="{9D627790-8B47-4DB4-AB5D-EF1C12A4F6D7}"/>
              </a:ext>
            </a:extLst>
          </p:cNvPr>
          <p:cNvSpPr txBox="1">
            <a:spLocks/>
          </p:cNvSpPr>
          <p:nvPr/>
        </p:nvSpPr>
        <p:spPr>
          <a:xfrm>
            <a:off x="9462050" y="5012956"/>
            <a:ext cx="2729950" cy="14355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/>
              <a:t> </a:t>
            </a:r>
            <a:endParaRPr lang="en-US" altLang="zh-TW" sz="3600" dirty="0"/>
          </a:p>
          <a:p>
            <a:r>
              <a:rPr lang="zh-TW" altLang="en-US" sz="2800" dirty="0"/>
              <a:t>講師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陳慧娉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846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  <a:r>
              <a:rPr lang="en-US" altLang="zh-TW" dirty="0"/>
              <a:t>-</a:t>
            </a:r>
            <a:r>
              <a:rPr lang="zh-TW" altLang="en-US" dirty="0"/>
              <a:t>儀表</a:t>
            </a:r>
            <a:r>
              <a:rPr lang="zh-TW" altLang="en-US" dirty="0" smtClean="0"/>
              <a:t>板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618986" y="1235302"/>
            <a:ext cx="10876327" cy="4860698"/>
          </a:xfrm>
          <a:prstGeom prst="rect">
            <a:avLst/>
          </a:prstGeom>
        </p:spPr>
      </p:pic>
      <p:sp>
        <p:nvSpPr>
          <p:cNvPr id="11" name="語音泡泡: 矩形 47"/>
          <p:cNvSpPr/>
          <p:nvPr/>
        </p:nvSpPr>
        <p:spPr>
          <a:xfrm>
            <a:off x="3339373" y="1508397"/>
            <a:ext cx="4106455" cy="1191260"/>
          </a:xfrm>
          <a:prstGeom prst="wedgeRectCallout">
            <a:avLst>
              <a:gd name="adj1" fmla="val -59376"/>
              <a:gd name="adj2" fmla="val -3284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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儀表板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在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[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作業顯示區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]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呈現個人在組織內的單位及角色，並統計各案件匣之件數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en-US" sz="10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 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  <a:r>
              <a:rPr lang="en-US" altLang="zh-TW" dirty="0"/>
              <a:t>-</a:t>
            </a:r>
            <a:r>
              <a:rPr lang="zh-TW" altLang="en-US" dirty="0"/>
              <a:t>公文</a:t>
            </a:r>
            <a:r>
              <a:rPr lang="zh-TW" altLang="en-US" dirty="0" smtClean="0"/>
              <a:t>匣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11" name="圖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5" y="1332003"/>
            <a:ext cx="11220509" cy="436122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81479" y="2547257"/>
            <a:ext cx="1900464" cy="2971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6" name="語音泡泡: 矩形 305"/>
          <p:cNvSpPr/>
          <p:nvPr/>
        </p:nvSpPr>
        <p:spPr>
          <a:xfrm>
            <a:off x="2214789" y="5693229"/>
            <a:ext cx="2008868" cy="533400"/>
          </a:xfrm>
          <a:prstGeom prst="wedgeRectCallout">
            <a:avLst>
              <a:gd name="adj1" fmla="val -30498"/>
              <a:gd name="adj2" fmla="val -7553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不同公文狀態的公文夾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7" name="語音泡泡: 矩形 17"/>
          <p:cNvSpPr/>
          <p:nvPr/>
        </p:nvSpPr>
        <p:spPr>
          <a:xfrm>
            <a:off x="5402534" y="1709057"/>
            <a:ext cx="1074466" cy="686254"/>
          </a:xfrm>
          <a:prstGeom prst="wedgeRectCallout">
            <a:avLst>
              <a:gd name="adj1" fmla="val 33195"/>
              <a:gd name="adj2" fmla="val 886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輸入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[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文號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] 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快篩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8" name="語音泡泡: 矩形 17"/>
          <p:cNvSpPr/>
          <p:nvPr/>
        </p:nvSpPr>
        <p:spPr>
          <a:xfrm>
            <a:off x="7770382" y="1709057"/>
            <a:ext cx="1096236" cy="686254"/>
          </a:xfrm>
          <a:prstGeom prst="wedgeRectCallout">
            <a:avLst>
              <a:gd name="adj1" fmla="val 33195"/>
              <a:gd name="adj2" fmla="val 886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輸入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[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主旨文字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] 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快篩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9" name="語音泡泡: 矩形 17"/>
          <p:cNvSpPr/>
          <p:nvPr/>
        </p:nvSpPr>
        <p:spPr>
          <a:xfrm>
            <a:off x="10126935" y="1132114"/>
            <a:ext cx="987380" cy="701539"/>
          </a:xfrm>
          <a:prstGeom prst="wedgeRectCallout">
            <a:avLst>
              <a:gd name="adj1" fmla="val 33195"/>
              <a:gd name="adj2" fmla="val 886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將此頁清單匯出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.</a:t>
            </a:r>
            <a:r>
              <a:rPr lang="en-US" sz="1400" kern="100" dirty="0" err="1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xls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20" name="語音泡泡: 矩形 305"/>
          <p:cNvSpPr/>
          <p:nvPr/>
        </p:nvSpPr>
        <p:spPr>
          <a:xfrm>
            <a:off x="10685939" y="2423431"/>
            <a:ext cx="1272472" cy="874939"/>
          </a:xfrm>
          <a:prstGeom prst="wedgeRectCallout">
            <a:avLst>
              <a:gd name="adj1" fmla="val 6520"/>
              <a:gd name="adj2" fmla="val -7307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主旨單行或段行顯示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8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  <a:r>
              <a:rPr lang="en-US" altLang="zh-TW" dirty="0"/>
              <a:t>-</a:t>
            </a:r>
            <a:r>
              <a:rPr lang="zh-TW" altLang="en-US" dirty="0"/>
              <a:t>公文</a:t>
            </a:r>
            <a:r>
              <a:rPr lang="zh-TW" altLang="en-US" dirty="0" smtClean="0"/>
              <a:t>製作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pic>
        <p:nvPicPr>
          <p:cNvPr id="11" name="圖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4" y="1093787"/>
            <a:ext cx="10658112" cy="4893355"/>
          </a:xfrm>
          <a:prstGeom prst="rect">
            <a:avLst/>
          </a:prstGeom>
        </p:spPr>
      </p:pic>
      <p:sp>
        <p:nvSpPr>
          <p:cNvPr id="12" name="流程圖: 程序 11"/>
          <p:cNvSpPr/>
          <p:nvPr/>
        </p:nvSpPr>
        <p:spPr>
          <a:xfrm>
            <a:off x="870857" y="2870199"/>
            <a:ext cx="1628775" cy="165825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3" name="語音泡泡: 矩形 17"/>
          <p:cNvSpPr/>
          <p:nvPr/>
        </p:nvSpPr>
        <p:spPr>
          <a:xfrm>
            <a:off x="1405163" y="1709057"/>
            <a:ext cx="3885293" cy="673554"/>
          </a:xfrm>
          <a:prstGeom prst="wedgeRectCallout">
            <a:avLst>
              <a:gd name="adj1" fmla="val -32780"/>
              <a:gd name="adj2" fmla="val 12030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點擊公文製作，展開範本匣再選取要使用的功能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4" name="語音泡泡: 矩形 305"/>
          <p:cNvSpPr/>
          <p:nvPr/>
        </p:nvSpPr>
        <p:spPr>
          <a:xfrm>
            <a:off x="3216275" y="4380137"/>
            <a:ext cx="4948011" cy="1607005"/>
          </a:xfrm>
          <a:prstGeom prst="wedgeRectCallout">
            <a:avLst>
              <a:gd name="adj1" fmla="val -60887"/>
              <a:gd name="adj2" fmla="val -5371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公文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—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在此點選欲辦理的公文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(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範本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)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機關例稿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—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機關制訂常用例稿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(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範本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)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單位例稿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—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單位制訂常用例稿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(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範本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)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個人例稿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—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繕打未取號個人常用例稿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暫存例稿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—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繕打未取號，個人暫存草稿，經取號後自動刪除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en-US" sz="12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 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5" name="語音泡泡: 矩形 305"/>
          <p:cNvSpPr/>
          <p:nvPr/>
        </p:nvSpPr>
        <p:spPr>
          <a:xfrm>
            <a:off x="8427810" y="3067388"/>
            <a:ext cx="1325789" cy="946151"/>
          </a:xfrm>
          <a:prstGeom prst="wedgeRectCallout">
            <a:avLst>
              <a:gd name="adj1" fmla="val -109294"/>
              <a:gd name="adj2" fmla="val -3468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各類公文範本，直接點擊開啟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25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  <a:r>
              <a:rPr lang="en-US" altLang="zh-TW" dirty="0"/>
              <a:t>-</a:t>
            </a:r>
            <a:r>
              <a:rPr lang="zh-TW" altLang="en-US" dirty="0"/>
              <a:t>公布欄</a:t>
            </a:r>
            <a:r>
              <a:rPr lang="zh-TW" altLang="en-US" dirty="0" smtClean="0"/>
              <a:t>清單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1039852"/>
            <a:ext cx="9916885" cy="4648199"/>
          </a:xfrm>
          <a:prstGeom prst="rect">
            <a:avLst/>
          </a:prstGeom>
        </p:spPr>
      </p:pic>
      <p:sp>
        <p:nvSpPr>
          <p:cNvPr id="9" name="流程圖: 程序 8"/>
          <p:cNvSpPr/>
          <p:nvPr/>
        </p:nvSpPr>
        <p:spPr>
          <a:xfrm>
            <a:off x="1248681" y="2339067"/>
            <a:ext cx="1668690" cy="1226004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0" name="語音泡泡: 矩形 109"/>
          <p:cNvSpPr/>
          <p:nvPr/>
        </p:nvSpPr>
        <p:spPr>
          <a:xfrm>
            <a:off x="5102224" y="2573242"/>
            <a:ext cx="1646917" cy="711111"/>
          </a:xfrm>
          <a:prstGeom prst="wedgeRectCallout">
            <a:avLst>
              <a:gd name="adj1" fmla="val -52591"/>
              <a:gd name="adj2" fmla="val 699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2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可於公佈欄查閱給個人的該份公文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pic>
        <p:nvPicPr>
          <p:cNvPr id="14" name="圖片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1" y="3717471"/>
            <a:ext cx="6998234" cy="2897696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>
            <a:off x="6269531" y="3548742"/>
            <a:ext cx="293914" cy="57667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9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  <a:r>
              <a:rPr lang="en-US" altLang="zh-TW" dirty="0"/>
              <a:t>-</a:t>
            </a:r>
            <a:r>
              <a:rPr lang="zh-TW" altLang="en-US" dirty="0"/>
              <a:t>公布欄</a:t>
            </a:r>
            <a:r>
              <a:rPr lang="zh-TW" altLang="en-US" dirty="0" smtClean="0"/>
              <a:t>清單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66057" y="1077685"/>
            <a:ext cx="1076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亦可於列表點選欲隱藏的公文，點選隱藏即可。</a:t>
            </a:r>
          </a:p>
        </p:txBody>
      </p:sp>
      <p:pic>
        <p:nvPicPr>
          <p:cNvPr id="12" name="圖片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44" y="1664731"/>
            <a:ext cx="9723756" cy="4110854"/>
          </a:xfrm>
          <a:prstGeom prst="rect">
            <a:avLst/>
          </a:prstGeom>
        </p:spPr>
      </p:pic>
      <p:sp>
        <p:nvSpPr>
          <p:cNvPr id="13" name="流程圖: 程序 12"/>
          <p:cNvSpPr/>
          <p:nvPr/>
        </p:nvSpPr>
        <p:spPr>
          <a:xfrm>
            <a:off x="3264126" y="2405743"/>
            <a:ext cx="656317" cy="315686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153682" y="5042353"/>
            <a:ext cx="7449003" cy="3243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6" name="圖片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97" y="2123134"/>
            <a:ext cx="7835050" cy="3493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2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  <a:r>
              <a:rPr lang="en-US" altLang="zh-TW" dirty="0"/>
              <a:t>-</a:t>
            </a:r>
            <a:r>
              <a:rPr lang="zh-TW" altLang="en-US" dirty="0"/>
              <a:t>查詢</a:t>
            </a:r>
            <a:r>
              <a:rPr lang="en-US" altLang="zh-TW" dirty="0"/>
              <a:t>/</a:t>
            </a:r>
            <a:r>
              <a:rPr lang="zh-TW" altLang="en-US" dirty="0"/>
              <a:t>調</a:t>
            </a:r>
            <a:r>
              <a:rPr lang="zh-TW" altLang="en-US" dirty="0" smtClean="0"/>
              <a:t>案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783DD9F-B59D-4D99-9161-5F3913916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24" y="1296223"/>
            <a:ext cx="10784280" cy="46952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171CE1-A384-4114-9343-A9F240E492D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9884" y="1426851"/>
            <a:ext cx="10396987" cy="4242707"/>
          </a:xfrm>
          <a:prstGeom prst="rect">
            <a:avLst/>
          </a:prstGeom>
        </p:spPr>
      </p:pic>
      <p:sp>
        <p:nvSpPr>
          <p:cNvPr id="10" name="語音泡泡: 矩形 71"/>
          <p:cNvSpPr/>
          <p:nvPr/>
        </p:nvSpPr>
        <p:spPr>
          <a:xfrm>
            <a:off x="1459682" y="3875315"/>
            <a:ext cx="2851059" cy="990600"/>
          </a:xfrm>
          <a:prstGeom prst="wedgeRectCallout">
            <a:avLst>
              <a:gd name="adj1" fmla="val -30863"/>
              <a:gd name="adj2" fmla="val -9682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 smtClean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查詢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[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公文查詢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]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可依照各式查詢條件進行公文案件查詢檢視或調案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1" y="1308553"/>
            <a:ext cx="11058979" cy="461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  <a:r>
              <a:rPr lang="en-US" altLang="zh-TW" dirty="0"/>
              <a:t>-</a:t>
            </a:r>
            <a:r>
              <a:rPr lang="zh-TW" altLang="en-US" dirty="0" smtClean="0"/>
              <a:t>報表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C381122B-1120-46F6-9F9D-148750A042F0}"/>
              </a:ext>
            </a:extLst>
          </p:cNvPr>
          <p:cNvSpPr/>
          <p:nvPr/>
        </p:nvSpPr>
        <p:spPr>
          <a:xfrm>
            <a:off x="5286030" y="3659238"/>
            <a:ext cx="1686160" cy="583062"/>
          </a:xfrm>
          <a:prstGeom prst="wedgeRectCallout">
            <a:avLst>
              <a:gd name="adj1" fmla="val -63832"/>
              <a:gd name="adj2" fmla="val -4601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下載為 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excel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檔</a:t>
            </a:r>
          </a:p>
        </p:txBody>
      </p:sp>
      <p:sp>
        <p:nvSpPr>
          <p:cNvPr id="4" name="矩形 3"/>
          <p:cNvSpPr/>
          <p:nvPr/>
        </p:nvSpPr>
        <p:spPr>
          <a:xfrm>
            <a:off x="892629" y="4365171"/>
            <a:ext cx="1328057" cy="3265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7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2" y="930859"/>
            <a:ext cx="11297978" cy="518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C396035-7E05-4A5C-8B40-7DFE64ACA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設定</a:t>
            </a:r>
            <a:r>
              <a:rPr lang="en-US" altLang="zh-TW" b="1" dirty="0"/>
              <a:t>-</a:t>
            </a:r>
            <a:r>
              <a:rPr lang="zh-TW" altLang="en-US" b="1" dirty="0"/>
              <a:t>個人化設定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75E8BE-A1CE-442F-A414-1A682F2D4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833967" y="2721429"/>
            <a:ext cx="8865204" cy="317615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120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C396035-7E05-4A5C-8B40-7DFE64ACA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設定</a:t>
            </a:r>
            <a:r>
              <a:rPr lang="en-US" altLang="zh-TW" b="1" dirty="0"/>
              <a:t>-</a:t>
            </a:r>
            <a:r>
              <a:rPr lang="zh-TW" altLang="en-US" b="1" dirty="0" smtClean="0"/>
              <a:t>個人資訊</a:t>
            </a:r>
            <a:endParaRPr lang="zh-TW" altLang="en-US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75E8BE-A1CE-442F-A414-1A682F2D4F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7" y="1104899"/>
            <a:ext cx="10583727" cy="4577444"/>
          </a:xfrm>
          <a:prstGeom prst="rect">
            <a:avLst/>
          </a:prstGeom>
        </p:spPr>
      </p:pic>
      <p:sp>
        <p:nvSpPr>
          <p:cNvPr id="6" name="語音泡泡: 矩形 361"/>
          <p:cNvSpPr/>
          <p:nvPr/>
        </p:nvSpPr>
        <p:spPr>
          <a:xfrm>
            <a:off x="6918325" y="4060371"/>
            <a:ext cx="2356304" cy="1171484"/>
          </a:xfrm>
          <a:prstGeom prst="wedgeRectCallout">
            <a:avLst>
              <a:gd name="adj1" fmla="val -75269"/>
              <a:gd name="adj2" fmla="val -2212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[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個人資訊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]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系統預設代入個人資訊，亦可自行修改，記得點擊「更新」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6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30AC2AF-5FF6-4D13-BCC1-722083807D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966" y="51718"/>
            <a:ext cx="4774353" cy="461434"/>
          </a:xfrm>
        </p:spPr>
        <p:txBody>
          <a:bodyPr/>
          <a:lstStyle/>
          <a:p>
            <a:r>
              <a:rPr lang="zh-TW" altLang="en-US" b="1" dirty="0"/>
              <a:t>設定</a:t>
            </a:r>
            <a:r>
              <a:rPr lang="en-US" altLang="zh-TW" b="1" dirty="0"/>
              <a:t>-</a:t>
            </a:r>
            <a:r>
              <a:rPr lang="zh-TW" altLang="en-US" b="1" dirty="0"/>
              <a:t>代理設定</a:t>
            </a:r>
            <a:r>
              <a:rPr lang="en-US" altLang="zh-TW" b="1" dirty="0"/>
              <a:t>/</a:t>
            </a:r>
            <a:r>
              <a:rPr lang="zh-TW" altLang="en-US" b="1" dirty="0"/>
              <a:t>即時代理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93B9AD8-3276-4AFA-897A-39E4E3323B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7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18" name="圖片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6" y="1069067"/>
            <a:ext cx="10898188" cy="444998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062968" y="1885496"/>
            <a:ext cx="747032" cy="234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0" name="流程圖: 程序 19"/>
          <p:cNvSpPr/>
          <p:nvPr/>
        </p:nvSpPr>
        <p:spPr>
          <a:xfrm>
            <a:off x="2667000" y="1698171"/>
            <a:ext cx="304800" cy="3048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1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21" name="流程圖: 程序 20"/>
          <p:cNvSpPr/>
          <p:nvPr/>
        </p:nvSpPr>
        <p:spPr>
          <a:xfrm>
            <a:off x="10123714" y="2569029"/>
            <a:ext cx="304800" cy="3048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2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22" name="流程圖: 程序 21"/>
          <p:cNvSpPr/>
          <p:nvPr/>
        </p:nvSpPr>
        <p:spPr>
          <a:xfrm>
            <a:off x="8818199" y="3294061"/>
            <a:ext cx="304800" cy="3048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3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209313" y="3680732"/>
            <a:ext cx="642257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24" name="直線單箭頭接點 23"/>
          <p:cNvCxnSpPr/>
          <p:nvPr/>
        </p:nvCxnSpPr>
        <p:spPr>
          <a:xfrm flipH="1" flipV="1">
            <a:off x="8458519" y="3645807"/>
            <a:ext cx="664480" cy="12065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流程圖: 程序 24"/>
          <p:cNvSpPr/>
          <p:nvPr/>
        </p:nvSpPr>
        <p:spPr>
          <a:xfrm>
            <a:off x="1087662" y="4154712"/>
            <a:ext cx="1100365" cy="27395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971800" y="2246539"/>
            <a:ext cx="546100" cy="322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7" name="流程圖: 程序 26"/>
          <p:cNvSpPr/>
          <p:nvPr/>
        </p:nvSpPr>
        <p:spPr>
          <a:xfrm>
            <a:off x="2601686" y="2264229"/>
            <a:ext cx="304800" cy="3048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4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2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 smtClean="0"/>
              <a:t>系統登入</a:t>
            </a:r>
            <a:r>
              <a:rPr lang="zh-TW" altLang="en-US" dirty="0"/>
              <a:t>方式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72655" y="1062182"/>
            <a:ext cx="1088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建議使用</a:t>
            </a:r>
            <a:r>
              <a:rPr lang="en-US" altLang="zh-TW" sz="2800" dirty="0" err="1" smtClean="0"/>
              <a:t>Chorme</a:t>
            </a:r>
            <a:r>
              <a:rPr lang="zh-TW" altLang="en-US" sz="2800" dirty="0" smtClean="0"/>
              <a:t>瀏覽器</a:t>
            </a:r>
            <a:endParaRPr lang="zh-TW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4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9549564-18D0-40C4-8A50-3016115EE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966" y="51718"/>
            <a:ext cx="4957233" cy="461434"/>
          </a:xfrm>
        </p:spPr>
        <p:txBody>
          <a:bodyPr/>
          <a:lstStyle/>
          <a:p>
            <a:r>
              <a:rPr lang="zh-TW" altLang="en-US" b="1" dirty="0"/>
              <a:t>設定</a:t>
            </a:r>
            <a:r>
              <a:rPr lang="en-US" altLang="zh-TW" b="1" dirty="0"/>
              <a:t>-</a:t>
            </a:r>
            <a:r>
              <a:rPr lang="zh-TW" altLang="en-US" b="1" dirty="0"/>
              <a:t>預約代理及解除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93B9AD8-3276-4AFA-897A-39E4E3323B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9" name="圖片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1" y="931270"/>
            <a:ext cx="11337743" cy="547515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3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6AE682C-8902-4677-BB74-03AF26CC2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即時代理</a:t>
            </a:r>
            <a:r>
              <a:rPr lang="en-US" altLang="zh-TW" b="1" dirty="0"/>
              <a:t>-</a:t>
            </a:r>
            <a:r>
              <a:rPr lang="zh-TW" altLang="en-US" b="1" dirty="0"/>
              <a:t>登入解除代理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16B493D-D732-40C4-9700-E8A975494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7" y="966287"/>
            <a:ext cx="10376898" cy="4933769"/>
          </a:xfrm>
          <a:prstGeom prst="rect">
            <a:avLst/>
          </a:prstGeom>
        </p:spPr>
      </p:pic>
      <p:sp>
        <p:nvSpPr>
          <p:cNvPr id="8" name="語音泡泡: 矩形 589"/>
          <p:cNvSpPr/>
          <p:nvPr/>
        </p:nvSpPr>
        <p:spPr>
          <a:xfrm>
            <a:off x="9249955" y="4481876"/>
            <a:ext cx="2463074" cy="765038"/>
          </a:xfrm>
          <a:prstGeom prst="wedgeRectCallout">
            <a:avLst>
              <a:gd name="adj1" fmla="val -58971"/>
              <a:gd name="adj2" fmla="val -7416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被代理人登入系統可自行選擇解除代理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2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2" y="768749"/>
            <a:ext cx="4256088" cy="673319"/>
          </a:xfrm>
        </p:spPr>
        <p:txBody>
          <a:bodyPr/>
          <a:lstStyle/>
          <a:p>
            <a:r>
              <a:rPr lang="zh-TW" altLang="en-US" b="1" dirty="0"/>
              <a:t>公文簽辦作業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131156"/>
              </p:ext>
            </p:extLst>
          </p:nvPr>
        </p:nvGraphicFramePr>
        <p:xfrm>
          <a:off x="3086100" y="1474436"/>
          <a:ext cx="5651500" cy="469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600" dirty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2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1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創</a:t>
            </a:r>
            <a:r>
              <a:rPr lang="zh-TW" altLang="en-US" dirty="0" smtClean="0"/>
              <a:t>文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2EE900-AD84-4306-947D-62DED94FE5D7}"/>
              </a:ext>
            </a:extLst>
          </p:cNvPr>
          <p:cNvSpPr/>
          <p:nvPr/>
        </p:nvSpPr>
        <p:spPr>
          <a:xfrm>
            <a:off x="6993653" y="3869240"/>
            <a:ext cx="371789" cy="15072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1490638" y="1551021"/>
            <a:ext cx="9210722" cy="3755957"/>
          </a:xfrm>
          <a:prstGeom prst="rect">
            <a:avLst/>
          </a:prstGeom>
        </p:spPr>
      </p:pic>
      <p:sp>
        <p:nvSpPr>
          <p:cNvPr id="8" name="語音泡泡: 矩形 110"/>
          <p:cNvSpPr/>
          <p:nvPr/>
        </p:nvSpPr>
        <p:spPr>
          <a:xfrm>
            <a:off x="2593204" y="3110593"/>
            <a:ext cx="1369196" cy="503464"/>
          </a:xfrm>
          <a:prstGeom prst="wedgeRectCallout">
            <a:avLst>
              <a:gd name="adj1" fmla="val -37122"/>
              <a:gd name="adj2" fmla="val -12134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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點選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[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公文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]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9" name="語音泡泡: 矩形 111"/>
          <p:cNvSpPr/>
          <p:nvPr/>
        </p:nvSpPr>
        <p:spPr>
          <a:xfrm>
            <a:off x="5943949" y="1277149"/>
            <a:ext cx="1606550" cy="595642"/>
          </a:xfrm>
          <a:prstGeom prst="wedgeRectCallout">
            <a:avLst>
              <a:gd name="adj1" fmla="val -44325"/>
              <a:gd name="adj2" fmla="val 17953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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選取欲製作的範本名稱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4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創</a:t>
            </a:r>
            <a:r>
              <a:rPr lang="zh-TW" altLang="en-US" dirty="0" smtClean="0"/>
              <a:t>文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2EE900-AD84-4306-947D-62DED94FE5D7}"/>
              </a:ext>
            </a:extLst>
          </p:cNvPr>
          <p:cNvSpPr/>
          <p:nvPr/>
        </p:nvSpPr>
        <p:spPr>
          <a:xfrm>
            <a:off x="6993653" y="3869240"/>
            <a:ext cx="371789" cy="15072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803919" y="1333272"/>
            <a:ext cx="10664599" cy="4588557"/>
          </a:xfrm>
          <a:prstGeom prst="rect">
            <a:avLst/>
          </a:prstGeom>
        </p:spPr>
      </p:pic>
      <p:sp>
        <p:nvSpPr>
          <p:cNvPr id="8" name="語音泡泡: 矩形 342"/>
          <p:cNvSpPr/>
          <p:nvPr/>
        </p:nvSpPr>
        <p:spPr>
          <a:xfrm>
            <a:off x="1667056" y="2315935"/>
            <a:ext cx="1391830" cy="547008"/>
          </a:xfrm>
          <a:prstGeom prst="wedgeRectCallout">
            <a:avLst>
              <a:gd name="adj1" fmla="val -34964"/>
              <a:gd name="adj2" fmla="val -10426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顯示範本名稱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0" name="語音泡泡: 矩形 12"/>
          <p:cNvSpPr/>
          <p:nvPr/>
        </p:nvSpPr>
        <p:spPr>
          <a:xfrm>
            <a:off x="1514656" y="3436920"/>
            <a:ext cx="2227671" cy="1320165"/>
          </a:xfrm>
          <a:prstGeom prst="wedgeRectCallout">
            <a:avLst>
              <a:gd name="adj1" fmla="val 70044"/>
              <a:gd name="adj2" fmla="val -134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04800" indent="-304800"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發文範本檢核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: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just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檔號、主旨、受文者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marL="304800" indent="-304800"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/>
                <a:ea typeface="標楷體"/>
                <a:cs typeface="Microsoft Himalaya"/>
              </a:rPr>
              <a:t>不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發文範本檢核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: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just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檔號、主旨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2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81977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來文簽</a:t>
            </a:r>
            <a:r>
              <a:rPr lang="zh-TW" altLang="en-US" dirty="0" smtClean="0"/>
              <a:t>辦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053101" y="1319575"/>
            <a:ext cx="10355127" cy="3818482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1314358" y="1593031"/>
            <a:ext cx="9832612" cy="3740967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6"/>
          <a:stretch>
            <a:fillRect/>
          </a:stretch>
        </p:blipFill>
        <p:spPr>
          <a:xfrm>
            <a:off x="1521186" y="1331115"/>
            <a:ext cx="9418955" cy="4264797"/>
          </a:xfrm>
          <a:prstGeom prst="rect">
            <a:avLst/>
          </a:prstGeom>
        </p:spPr>
      </p:pic>
      <p:sp>
        <p:nvSpPr>
          <p:cNvPr id="9" name="語音泡泡: 矩形 5"/>
          <p:cNvSpPr/>
          <p:nvPr/>
        </p:nvSpPr>
        <p:spPr>
          <a:xfrm>
            <a:off x="2791459" y="2717188"/>
            <a:ext cx="985883" cy="359886"/>
          </a:xfrm>
          <a:prstGeom prst="wedgeRectCallout">
            <a:avLst>
              <a:gd name="adj1" fmla="val -37880"/>
              <a:gd name="adj2" fmla="val 9895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檢視來文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9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81977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來文簽</a:t>
            </a:r>
            <a:r>
              <a:rPr lang="zh-TW" altLang="en-US" dirty="0" smtClean="0"/>
              <a:t>辦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1129367" y="1249452"/>
            <a:ext cx="10104689" cy="436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8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81977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來文簽</a:t>
            </a:r>
            <a:r>
              <a:rPr lang="zh-TW" altLang="en-US" dirty="0" smtClean="0"/>
              <a:t>辦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985293" y="1334180"/>
            <a:ext cx="10335850" cy="4228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6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81977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來文簽</a:t>
            </a:r>
            <a:r>
              <a:rPr lang="zh-TW" altLang="en-US" dirty="0" smtClean="0"/>
              <a:t>辦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911588" y="1220787"/>
            <a:ext cx="10213612" cy="4439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1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檔號及詞</a:t>
            </a:r>
            <a:r>
              <a:rPr lang="zh-TW" altLang="en-US" dirty="0" smtClean="0"/>
              <a:t>庫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29</a:t>
            </a:fld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59" y="1163197"/>
            <a:ext cx="10157700" cy="40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7881257" y="2797629"/>
            <a:ext cx="1621972" cy="468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8" y="1802266"/>
            <a:ext cx="9433102" cy="408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9797143" y="3385457"/>
            <a:ext cx="337457" cy="239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5943600" y="3182787"/>
            <a:ext cx="3853543" cy="3224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圖說文字 10"/>
          <p:cNvSpPr/>
          <p:nvPr/>
        </p:nvSpPr>
        <p:spPr>
          <a:xfrm>
            <a:off x="3516085" y="3995057"/>
            <a:ext cx="1709057" cy="751114"/>
          </a:xfrm>
          <a:prstGeom prst="wedgeRectCallout">
            <a:avLst>
              <a:gd name="adj1" fmla="val 37814"/>
              <a:gd name="adj2" fmla="val -7943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3516085" y="4191000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加入常用快速選取</a:t>
            </a:r>
            <a:endParaRPr lang="zh-TW" alt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87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椭圆 1023"/>
          <p:cNvSpPr/>
          <p:nvPr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cs typeface="+mn-ea"/>
              <a:sym typeface="+mn-lt"/>
            </a:endParaRPr>
          </a:p>
        </p:txBody>
      </p:sp>
      <p:sp>
        <p:nvSpPr>
          <p:cNvPr id="645" name="椭圆 644"/>
          <p:cNvSpPr/>
          <p:nvPr/>
        </p:nvSpPr>
        <p:spPr>
          <a:xfrm>
            <a:off x="6757341" y="304971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1025" name="矩形 1024"/>
          <p:cNvSpPr/>
          <p:nvPr/>
        </p:nvSpPr>
        <p:spPr>
          <a:xfrm>
            <a:off x="7247378" y="1425763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系統框架介紹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55" name="矩形 654"/>
          <p:cNvSpPr/>
          <p:nvPr/>
        </p:nvSpPr>
        <p:spPr>
          <a:xfrm>
            <a:off x="7261666" y="212060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公文簽辦作業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029" name="文本占位符 1028"/>
          <p:cNvSpPr>
            <a:spLocks noGrp="1"/>
          </p:cNvSpPr>
          <p:nvPr>
            <p:ph type="body" sz="quarter" idx="10"/>
          </p:nvPr>
        </p:nvSpPr>
        <p:spPr>
          <a:xfrm>
            <a:off x="2229523" y="3028920"/>
            <a:ext cx="2906407" cy="77940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algn="ctr" defTabSz="914377">
              <a:lnSpc>
                <a:spcPct val="100000"/>
              </a:lnSpc>
              <a:spcBef>
                <a:spcPts val="0"/>
              </a:spcBef>
            </a:pPr>
            <a:r>
              <a:rPr lang="zh-TW" altLang="en-US" sz="4800" b="1" dirty="0">
                <a:ln w="3175"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簡報大網</a:t>
            </a:r>
            <a:endParaRPr lang="zh-CN" altLang="en-US" sz="2400" b="1" dirty="0">
              <a:ln>
                <a:solidFill>
                  <a:srgbClr val="000000">
                    <a:lumMod val="50000"/>
                    <a:lumOff val="50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99986D5-9B5A-4835-BAEF-AA3DDFE712BF}"/>
              </a:ext>
            </a:extLst>
          </p:cNvPr>
          <p:cNvSpPr/>
          <p:nvPr/>
        </p:nvSpPr>
        <p:spPr>
          <a:xfrm>
            <a:off x="7305510" y="2794418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簽核及流程設定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C9B802-6601-46FB-B835-D33B302957CA}"/>
              </a:ext>
            </a:extLst>
          </p:cNvPr>
          <p:cNvSpPr/>
          <p:nvPr/>
        </p:nvSpPr>
        <p:spPr>
          <a:xfrm>
            <a:off x="7305510" y="4233059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公文已決行處理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B42D202-DBE4-4F8F-8FEA-C69D16B2F7F7}"/>
              </a:ext>
            </a:extLst>
          </p:cNvPr>
          <p:cNvSpPr/>
          <p:nvPr/>
        </p:nvSpPr>
        <p:spPr>
          <a:xfrm>
            <a:off x="7305510" y="498831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常見問答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EB7619-10D4-4C42-9172-E86E198B1C21}"/>
              </a:ext>
            </a:extLst>
          </p:cNvPr>
          <p:cNvSpPr/>
          <p:nvPr/>
        </p:nvSpPr>
        <p:spPr>
          <a:xfrm>
            <a:off x="7305510" y="3464060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展期申請及退文清稿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703E42A-6239-4403-8CF3-6F9667E5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7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655" grpId="0"/>
      <p:bldP spid="8" grpId="0"/>
      <p:bldP spid="9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1077686" y="1289230"/>
            <a:ext cx="10147518" cy="39032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檔號及詞</a:t>
            </a:r>
            <a:r>
              <a:rPr lang="zh-TW" altLang="en-US" dirty="0" smtClean="0"/>
              <a:t>庫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sp>
        <p:nvSpPr>
          <p:cNvPr id="7" name="語音泡泡: 矩形 29">
            <a:extLst>
              <a:ext uri="{FF2B5EF4-FFF2-40B4-BE49-F238E27FC236}">
                <a16:creationId xmlns:a16="http://schemas.microsoft.com/office/drawing/2014/main" id="{9B409CB1-A3BB-44B2-A18F-410E79DA7F39}"/>
              </a:ext>
            </a:extLst>
          </p:cNvPr>
          <p:cNvSpPr/>
          <p:nvPr/>
        </p:nvSpPr>
        <p:spPr>
          <a:xfrm>
            <a:off x="5225150" y="4305151"/>
            <a:ext cx="2650696" cy="921324"/>
          </a:xfrm>
          <a:prstGeom prst="wedgeRectCallout">
            <a:avLst>
              <a:gd name="adj1" fmla="val -72399"/>
              <a:gd name="adj2" fmla="val 973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1.</a:t>
            </a:r>
            <a:r>
              <a:rPr lang="zh-TW" altLang="en-US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點擊要插入詞庫的位置</a:t>
            </a:r>
            <a:endParaRPr lang="en-US" altLang="zh-TW" kern="1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en-US" altLang="zh-TW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2.</a:t>
            </a:r>
            <a:r>
              <a:rPr lang="zh-TW" altLang="en-US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詞庫內進行引用</a:t>
            </a:r>
            <a:endParaRPr lang="zh-TW" altLang="en-US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8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檔號及詞</a:t>
            </a:r>
            <a:r>
              <a:rPr lang="zh-TW" altLang="en-US" dirty="0" smtClean="0"/>
              <a:t>庫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15" y="1314540"/>
            <a:ext cx="7162969" cy="42289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文字方塊 219"/>
          <p:cNvSpPr txBox="1"/>
          <p:nvPr/>
        </p:nvSpPr>
        <p:spPr>
          <a:xfrm>
            <a:off x="4561114" y="1665514"/>
            <a:ext cx="478790" cy="478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26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  <a:sym typeface="Wingdings 2"/>
              </a:rPr>
              <a:t>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9" name="矩形: 圓角 212"/>
          <p:cNvSpPr/>
          <p:nvPr/>
        </p:nvSpPr>
        <p:spPr>
          <a:xfrm>
            <a:off x="2659380" y="1774370"/>
            <a:ext cx="1901734" cy="4245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0" name="圖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3167742" y="3537767"/>
            <a:ext cx="5191669" cy="13071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字方塊 213"/>
          <p:cNvSpPr txBox="1"/>
          <p:nvPr/>
        </p:nvSpPr>
        <p:spPr>
          <a:xfrm>
            <a:off x="9388961" y="2939233"/>
            <a:ext cx="478790" cy="478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26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  <a:sym typeface="Wingdings 2"/>
              </a:rPr>
              <a:t>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8228919" y="3004820"/>
            <a:ext cx="260985" cy="4241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840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檔號及詞</a:t>
            </a:r>
            <a:r>
              <a:rPr lang="zh-TW" altLang="en-US" dirty="0" smtClean="0"/>
              <a:t>庫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8" y="1317172"/>
            <a:ext cx="9567263" cy="439782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4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90526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檔號及詞</a:t>
            </a:r>
            <a:r>
              <a:rPr lang="zh-TW" altLang="en-US" dirty="0" smtClean="0"/>
              <a:t>庫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205502" y="1419860"/>
            <a:ext cx="9854383" cy="3631111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2731519" y="2381340"/>
            <a:ext cx="6802348" cy="3213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10006649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行文機關及</a:t>
            </a:r>
            <a:r>
              <a:rPr lang="zh-TW" altLang="en-US" dirty="0" smtClean="0"/>
              <a:t>通訊錄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69463" y="1107622"/>
            <a:ext cx="10202727" cy="4759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1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1015111" y="1351284"/>
            <a:ext cx="10218945" cy="439637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10006649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行文機關及</a:t>
            </a:r>
            <a:r>
              <a:rPr lang="zh-TW" altLang="en-US" dirty="0" smtClean="0"/>
              <a:t>通訊錄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FF1116F9-A654-4260-857C-10C38695CC78}"/>
              </a:ext>
            </a:extLst>
          </p:cNvPr>
          <p:cNvSpPr/>
          <p:nvPr/>
        </p:nvSpPr>
        <p:spPr>
          <a:xfrm>
            <a:off x="5606845" y="1010796"/>
            <a:ext cx="2526977" cy="833847"/>
          </a:xfrm>
          <a:prstGeom prst="wedgeRectCallout">
            <a:avLst>
              <a:gd name="adj1" fmla="val 56313"/>
              <a:gd name="adj2" fmla="val 750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可使用行文機關查詢或群組、內部組織、個人通訊錄或手動單次輸入</a:t>
            </a:r>
          </a:p>
        </p:txBody>
      </p:sp>
      <p:sp>
        <p:nvSpPr>
          <p:cNvPr id="13" name="語音泡泡: 矩形 12">
            <a:extLst>
              <a:ext uri="{FF2B5EF4-FFF2-40B4-BE49-F238E27FC236}">
                <a16:creationId xmlns:a16="http://schemas.microsoft.com/office/drawing/2014/main" id="{C022072B-931F-4FBB-828F-9C80F1E523F2}"/>
              </a:ext>
            </a:extLst>
          </p:cNvPr>
          <p:cNvSpPr/>
          <p:nvPr/>
        </p:nvSpPr>
        <p:spPr>
          <a:xfrm>
            <a:off x="10390447" y="3977428"/>
            <a:ext cx="1130711" cy="544404"/>
          </a:xfrm>
          <a:prstGeom prst="wedgeRectCallout">
            <a:avLst>
              <a:gd name="adj1" fmla="val -69971"/>
              <a:gd name="adj2" fmla="val -535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勾選或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拖曳加入</a:t>
            </a:r>
          </a:p>
        </p:txBody>
      </p:sp>
      <p:sp>
        <p:nvSpPr>
          <p:cNvPr id="14" name="語音泡泡: 矩形 13">
            <a:extLst>
              <a:ext uri="{FF2B5EF4-FFF2-40B4-BE49-F238E27FC236}">
                <a16:creationId xmlns:a16="http://schemas.microsoft.com/office/drawing/2014/main" id="{599312C6-AEB6-4664-93BB-7F8BDA891FEF}"/>
              </a:ext>
            </a:extLst>
          </p:cNvPr>
          <p:cNvSpPr/>
          <p:nvPr/>
        </p:nvSpPr>
        <p:spPr>
          <a:xfrm>
            <a:off x="7002213" y="2446391"/>
            <a:ext cx="953902" cy="544404"/>
          </a:xfrm>
          <a:prstGeom prst="wedgeRectCallout">
            <a:avLst>
              <a:gd name="adj1" fmla="val 60317"/>
              <a:gd name="adj2" fmla="val -7158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選取正、副本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5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10006649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行文機關及</a:t>
            </a:r>
            <a:r>
              <a:rPr lang="zh-TW" altLang="en-US" dirty="0" smtClean="0"/>
              <a:t>通訊錄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1077685" y="1246910"/>
            <a:ext cx="10352314" cy="4511631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1917184" y="1955528"/>
            <a:ext cx="8673316" cy="415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83731" y="987153"/>
            <a:ext cx="10082984" cy="4531904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C97FE2D-833C-42EB-B1AE-880DD2E2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967" y="51718"/>
            <a:ext cx="3999290" cy="461434"/>
          </a:xfrm>
        </p:spPr>
        <p:txBody>
          <a:bodyPr/>
          <a:lstStyle/>
          <a:p>
            <a:r>
              <a:rPr lang="zh-TW" altLang="en-US" b="1" dirty="0"/>
              <a:t>通訊錄</a:t>
            </a:r>
            <a:r>
              <a:rPr lang="zh-TW" altLang="en-US" b="1" dirty="0" smtClean="0"/>
              <a:t>管理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個人通訊錄管理</a:t>
            </a:r>
            <a:endParaRPr lang="zh-TW" altLang="en-US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5BB6D5-DF50-455F-AA8E-1BC87360BE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37</a:t>
            </a:fld>
            <a:endParaRPr lang="zh-TW" altLang="en-US" dirty="0"/>
          </a:p>
        </p:txBody>
      </p:sp>
      <p:sp>
        <p:nvSpPr>
          <p:cNvPr id="23" name="語音泡泡: 矩形 22">
            <a:extLst>
              <a:ext uri="{FF2B5EF4-FFF2-40B4-BE49-F238E27FC236}">
                <a16:creationId xmlns:a16="http://schemas.microsoft.com/office/drawing/2014/main" id="{0A24D7E4-9527-4D26-B134-F8F5C6CB06F0}"/>
              </a:ext>
            </a:extLst>
          </p:cNvPr>
          <p:cNvSpPr/>
          <p:nvPr/>
        </p:nvSpPr>
        <p:spPr>
          <a:xfrm>
            <a:off x="6415115" y="2558206"/>
            <a:ext cx="1635610" cy="544404"/>
          </a:xfrm>
          <a:prstGeom prst="wedgeRectCallout">
            <a:avLst>
              <a:gd name="adj1" fmla="val 61045"/>
              <a:gd name="adj2" fmla="val 3688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個人的通訊錄管理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不共用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endParaRPr lang="zh-TW" altLang="en-US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60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33968" y="1007368"/>
            <a:ext cx="10269462" cy="4393043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C97FE2D-833C-42EB-B1AE-880DD2E2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通訊錄</a:t>
            </a:r>
            <a:r>
              <a:rPr lang="zh-TW" altLang="en-US" b="1" dirty="0" smtClean="0"/>
              <a:t>管理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創建群組</a:t>
            </a:r>
            <a:endParaRPr lang="zh-TW" altLang="en-US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5BB6D5-DF50-455F-AA8E-1BC87360BE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pic>
        <p:nvPicPr>
          <p:cNvPr id="12" name="圖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719512" y="1004887"/>
            <a:ext cx="4752975" cy="4848225"/>
          </a:xfrm>
          <a:prstGeom prst="rect">
            <a:avLst/>
          </a:prstGeom>
        </p:spPr>
      </p:pic>
      <p:pic>
        <p:nvPicPr>
          <p:cNvPr id="13" name="圖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1053102" y="1194433"/>
            <a:ext cx="10050328" cy="44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C97FE2D-833C-42EB-B1AE-880DD2E2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通訊錄</a:t>
            </a:r>
            <a:r>
              <a:rPr lang="zh-TW" altLang="en-US" b="1" dirty="0" smtClean="0"/>
              <a:t>管理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內部組織</a:t>
            </a:r>
            <a:endParaRPr lang="zh-TW" altLang="en-US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5BB6D5-DF50-455F-AA8E-1BC87360BE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91275" y="1001303"/>
            <a:ext cx="10793154" cy="4354467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91275" y="1270109"/>
            <a:ext cx="10793154" cy="4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2" y="768749"/>
            <a:ext cx="4256088" cy="673319"/>
          </a:xfrm>
        </p:spPr>
        <p:txBody>
          <a:bodyPr/>
          <a:lstStyle/>
          <a:p>
            <a:r>
              <a:rPr lang="zh-TW" altLang="en-US" b="1" dirty="0">
                <a:solidFill>
                  <a:srgbClr val="FFB600"/>
                </a:solidFill>
              </a:rPr>
              <a:t>系統框架介紹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175054"/>
              </p:ext>
            </p:extLst>
          </p:nvPr>
        </p:nvGraphicFramePr>
        <p:xfrm>
          <a:off x="3467100" y="1387348"/>
          <a:ext cx="5651500" cy="508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1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57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C97FE2D-833C-42EB-B1AE-880DD2E2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967" y="51718"/>
            <a:ext cx="4478262" cy="461434"/>
          </a:xfrm>
        </p:spPr>
        <p:txBody>
          <a:bodyPr/>
          <a:lstStyle/>
          <a:p>
            <a:r>
              <a:rPr lang="zh-TW" altLang="en-US" b="1" dirty="0"/>
              <a:t>通訊錄</a:t>
            </a:r>
            <a:r>
              <a:rPr lang="zh-TW" altLang="en-US" b="1" dirty="0" smtClean="0"/>
              <a:t>管理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手動輸入受文者</a:t>
            </a:r>
            <a:endParaRPr lang="zh-TW" altLang="en-US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5BB6D5-DF50-455F-AA8E-1BC87360BE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40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964596" y="990192"/>
            <a:ext cx="10561956" cy="4735694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1796643" y="1186136"/>
            <a:ext cx="8897861" cy="4735694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1475514" y="1186136"/>
            <a:ext cx="9540119" cy="4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466759" y="936170"/>
            <a:ext cx="9223013" cy="348343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C97FE2D-833C-42EB-B1AE-880DD2E2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通訊錄管理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5BB6D5-DF50-455F-AA8E-1BC87360BE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41</a:t>
            </a:fld>
            <a:endParaRPr lang="zh-TW" altLang="en-US" dirty="0"/>
          </a:p>
        </p:txBody>
      </p:sp>
      <p:pic>
        <p:nvPicPr>
          <p:cNvPr id="13" name="圖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575615" y="1808025"/>
            <a:ext cx="9005300" cy="4244429"/>
          </a:xfrm>
          <a:prstGeom prst="rect">
            <a:avLst/>
          </a:prstGeom>
        </p:spPr>
      </p:pic>
      <p:pic>
        <p:nvPicPr>
          <p:cNvPr id="14" name="圖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1722573" y="1643743"/>
            <a:ext cx="8711384" cy="39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C97FE2D-833C-42EB-B1AE-880DD2E2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通訊錄</a:t>
            </a:r>
            <a:r>
              <a:rPr lang="zh-TW" altLang="en-US" b="1" dirty="0" smtClean="0"/>
              <a:t>管理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新增通訊錄</a:t>
            </a:r>
            <a:endParaRPr lang="zh-TW" altLang="en-US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5BB6D5-DF50-455F-AA8E-1BC87360BE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42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862635" y="1077685"/>
            <a:ext cx="8526326" cy="1956798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862635" y="2940637"/>
            <a:ext cx="8972641" cy="3536361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>
            <a:off x="5125798" y="2940637"/>
            <a:ext cx="223157" cy="5536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/>
          <p:nvPr/>
        </p:nvPicPr>
        <p:blipFill>
          <a:blip r:embed="rId5"/>
          <a:stretch>
            <a:fillRect/>
          </a:stretch>
        </p:blipFill>
        <p:spPr>
          <a:xfrm>
            <a:off x="1756638" y="1606390"/>
            <a:ext cx="8780734" cy="37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10006649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 smtClean="0"/>
              <a:t>-</a:t>
            </a:r>
            <a:r>
              <a:rPr lang="zh-TW" altLang="en-US" dirty="0" smtClean="0"/>
              <a:t>合併列印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43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2811178" y="1162594"/>
            <a:ext cx="7045869" cy="2076994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506" y="1147353"/>
            <a:ext cx="8537212" cy="3889874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5953112" y="2338158"/>
            <a:ext cx="4248785" cy="4362450"/>
          </a:xfrm>
          <a:prstGeom prst="rect">
            <a:avLst/>
          </a:prstGeom>
        </p:spPr>
      </p:pic>
      <p:cxnSp>
        <p:nvCxnSpPr>
          <p:cNvPr id="11" name="直線單箭頭接點 10"/>
          <p:cNvCxnSpPr/>
          <p:nvPr/>
        </p:nvCxnSpPr>
        <p:spPr>
          <a:xfrm>
            <a:off x="4567238" y="4201886"/>
            <a:ext cx="1300162" cy="10174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051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10006649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 smtClean="0"/>
              <a:t>-</a:t>
            </a:r>
            <a:r>
              <a:rPr lang="zh-TW" altLang="en-US" dirty="0" smtClean="0"/>
              <a:t>合併列印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44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1012371" y="1349918"/>
            <a:ext cx="7946572" cy="2449195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1012371" y="4171087"/>
            <a:ext cx="7332855" cy="2022883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 flipH="1">
            <a:off x="5987143" y="1785257"/>
            <a:ext cx="1110344" cy="25690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圖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7260775" y="1010010"/>
            <a:ext cx="3648075" cy="52057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7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10006649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 smtClean="0"/>
              <a:t>-</a:t>
            </a:r>
            <a:r>
              <a:rPr lang="zh-TW" altLang="en-US" dirty="0" smtClean="0"/>
              <a:t>合併列印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45</a:t>
            </a:fld>
            <a:endParaRPr lang="zh-TW" altLang="en-US" dirty="0"/>
          </a:p>
        </p:txBody>
      </p:sp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2326729" y="1077686"/>
            <a:ext cx="8134441" cy="3853542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2326729" y="2092325"/>
            <a:ext cx="8134441" cy="4188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973398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另存、匯出及取</a:t>
            </a:r>
            <a:r>
              <a:rPr lang="zh-TW" altLang="en-US" dirty="0" smtClean="0"/>
              <a:t>號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46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2CF5EE-2C34-4C06-8D88-90C554F58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768" y="1098335"/>
            <a:ext cx="7525916" cy="203936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B591EAC-8DB8-437F-AF71-660108430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20"/>
          <a:stretch/>
        </p:blipFill>
        <p:spPr>
          <a:xfrm>
            <a:off x="2369456" y="3835175"/>
            <a:ext cx="9468285" cy="239467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FA491E2-026F-409D-9602-F0200804A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10" y="2206614"/>
            <a:ext cx="3409597" cy="2160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語音泡泡: 矩形 24">
            <a:extLst>
              <a:ext uri="{FF2B5EF4-FFF2-40B4-BE49-F238E27FC236}">
                <a16:creationId xmlns:a16="http://schemas.microsoft.com/office/drawing/2014/main" id="{AE597D78-ED83-4F87-9686-CF4BCB4A6CEB}"/>
              </a:ext>
            </a:extLst>
          </p:cNvPr>
          <p:cNvSpPr/>
          <p:nvPr/>
        </p:nvSpPr>
        <p:spPr>
          <a:xfrm>
            <a:off x="3722207" y="2996159"/>
            <a:ext cx="3175253" cy="785500"/>
          </a:xfrm>
          <a:prstGeom prst="wedgeRectCallout">
            <a:avLst>
              <a:gd name="adj1" fmla="val -58784"/>
              <a:gd name="adj2" fmla="val -2212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填入檔案名稱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並選存檔類型為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[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個人例稿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]</a:t>
            </a:r>
            <a:endParaRPr lang="zh-TW" altLang="en-US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6" name="語音泡泡: 矩形 25">
            <a:extLst>
              <a:ext uri="{FF2B5EF4-FFF2-40B4-BE49-F238E27FC236}">
                <a16:creationId xmlns:a16="http://schemas.microsoft.com/office/drawing/2014/main" id="{68944472-100A-4FAC-906B-80B9ECF382F6}"/>
              </a:ext>
            </a:extLst>
          </p:cNvPr>
          <p:cNvSpPr/>
          <p:nvPr/>
        </p:nvSpPr>
        <p:spPr>
          <a:xfrm>
            <a:off x="4986868" y="1791151"/>
            <a:ext cx="2322993" cy="785500"/>
          </a:xfrm>
          <a:prstGeom prst="wedgeRectCallout">
            <a:avLst>
              <a:gd name="adj1" fmla="val -53098"/>
              <a:gd name="adj2" fmla="val -6092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尚未取號可進行另</a:t>
            </a:r>
            <a:r>
              <a:rPr lang="zh-TW" altLang="en-US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存</a:t>
            </a:r>
            <a:endParaRPr lang="zh-TW" altLang="en-US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4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257D66F-0FD4-436F-BFA7-0CFA156DF2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 smtClean="0"/>
              <a:t>匯出檔案</a:t>
            </a:r>
            <a:endParaRPr lang="zh-TW" altLang="en-US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28C8CBA-4C88-43CC-BAFB-26738CB56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47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5885E58-75F9-49C1-8CF0-285ED584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27" y="922676"/>
            <a:ext cx="9796805" cy="258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3BD2CB3A-D505-4A83-B78D-001D9E0A197C}"/>
              </a:ext>
            </a:extLst>
          </p:cNvPr>
          <p:cNvGrpSpPr/>
          <p:nvPr/>
        </p:nvGrpSpPr>
        <p:grpSpPr>
          <a:xfrm>
            <a:off x="4998474" y="3699837"/>
            <a:ext cx="4762913" cy="2583404"/>
            <a:chOff x="5067179" y="3483220"/>
            <a:chExt cx="4762913" cy="2583404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CF4BBA38-B524-4986-BFE1-281A44204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179" y="3483220"/>
              <a:ext cx="4762913" cy="25834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EB4C8506-E2E0-4449-9786-CE2020398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1120" y="4853544"/>
              <a:ext cx="505460" cy="49844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17636FA-5092-4EB4-8291-3D41A826D0A6}"/>
              </a:ext>
            </a:extLst>
          </p:cNvPr>
          <p:cNvGrpSpPr/>
          <p:nvPr/>
        </p:nvGrpSpPr>
        <p:grpSpPr>
          <a:xfrm>
            <a:off x="886460" y="3615365"/>
            <a:ext cx="3909399" cy="2761233"/>
            <a:chOff x="833967" y="3429000"/>
            <a:chExt cx="3909399" cy="2761233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4A74D64-1AD7-4A98-892D-B23B4738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967" y="3429000"/>
              <a:ext cx="3909399" cy="1546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語音泡泡: 矩形 23">
              <a:extLst>
                <a:ext uri="{FF2B5EF4-FFF2-40B4-BE49-F238E27FC236}">
                  <a16:creationId xmlns:a16="http://schemas.microsoft.com/office/drawing/2014/main" id="{07A43B76-EC67-4F75-9DBC-ABC4694A4583}"/>
                </a:ext>
              </a:extLst>
            </p:cNvPr>
            <p:cNvSpPr/>
            <p:nvPr/>
          </p:nvSpPr>
          <p:spPr>
            <a:xfrm>
              <a:off x="1669252" y="4943108"/>
              <a:ext cx="2441444" cy="1247125"/>
            </a:xfrm>
            <a:prstGeom prst="wedgeRectCallout">
              <a:avLst>
                <a:gd name="adj1" fmla="val -29623"/>
                <a:gd name="adj2" fmla="val -76972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zh-TW" altLang="en-US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填入檔案名稱</a:t>
              </a:r>
              <a:endPara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zh-TW" altLang="en-US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若要匯出後再匯入</a:t>
              </a:r>
              <a:r>
                <a:rPr lang="zh-TW" altLang="en-US" kern="1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請選</a:t>
              </a:r>
              <a:r>
                <a:rPr lang="en-US" altLang="zh-TW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html</a:t>
              </a:r>
              <a:r>
                <a:rPr lang="zh-TW" altLang="en-US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格式</a:t>
              </a:r>
              <a:endPara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62E3456-AA4D-4AE8-9522-AB08BA2A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6569" y="3483220"/>
              <a:ext cx="431727" cy="456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61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526698" y="3174305"/>
            <a:ext cx="5724525" cy="2639695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257D66F-0FD4-436F-BFA7-0CFA156DF2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匯入及取號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28C8CBA-4C88-43CC-BAFB-26738CB56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48</a:t>
            </a:fld>
            <a:endParaRPr lang="zh-TW" altLang="en-US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F300D45D-7B9B-4F16-94C6-DDF319E8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50" y="758112"/>
            <a:ext cx="7919869" cy="2276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25376" b="12652"/>
          <a:stretch/>
        </p:blipFill>
        <p:spPr>
          <a:xfrm>
            <a:off x="1892173" y="3174305"/>
            <a:ext cx="4997513" cy="3450358"/>
          </a:xfrm>
          <a:prstGeom prst="rect">
            <a:avLst/>
          </a:prstGeom>
        </p:spPr>
      </p:pic>
      <p:sp>
        <p:nvSpPr>
          <p:cNvPr id="38" name="語音泡泡: 矩形 37">
            <a:extLst>
              <a:ext uri="{FF2B5EF4-FFF2-40B4-BE49-F238E27FC236}">
                <a16:creationId xmlns:a16="http://schemas.microsoft.com/office/drawing/2014/main" id="{94D0291B-F9EB-481D-924C-7CD7A41197A1}"/>
              </a:ext>
            </a:extLst>
          </p:cNvPr>
          <p:cNvSpPr/>
          <p:nvPr/>
        </p:nvSpPr>
        <p:spPr>
          <a:xfrm>
            <a:off x="238734" y="2926401"/>
            <a:ext cx="2829586" cy="765634"/>
          </a:xfrm>
          <a:prstGeom prst="wedgeRectCallout">
            <a:avLst>
              <a:gd name="adj1" fmla="val 33671"/>
              <a:gd name="adj2" fmla="val -7927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開啟要匯入的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html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檔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進行另存、列印或取號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" name="語音泡泡: 矩形 38">
            <a:extLst>
              <a:ext uri="{FF2B5EF4-FFF2-40B4-BE49-F238E27FC236}">
                <a16:creationId xmlns:a16="http://schemas.microsoft.com/office/drawing/2014/main" id="{9692953B-53A7-46EE-8B9F-F168AAAFEE3F}"/>
              </a:ext>
            </a:extLst>
          </p:cNvPr>
          <p:cNvSpPr/>
          <p:nvPr/>
        </p:nvSpPr>
        <p:spPr>
          <a:xfrm>
            <a:off x="7797738" y="3790151"/>
            <a:ext cx="1556648" cy="704001"/>
          </a:xfrm>
          <a:prstGeom prst="wedgeRectCallout">
            <a:avLst>
              <a:gd name="adj1" fmla="val -34578"/>
              <a:gd name="adj2" fmla="val -7564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編輯公文內容後取號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63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819776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附件</a:t>
            </a:r>
            <a:r>
              <a:rPr lang="zh-TW" altLang="en-US" dirty="0" smtClean="0"/>
              <a:t>管理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49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D26B54-F3C5-40D8-B5EC-404DEA369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19" y="1069583"/>
            <a:ext cx="6802147" cy="47188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EB8CD8E-546F-433C-B0B1-5D4BFE58E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727" y="1296185"/>
            <a:ext cx="7660005" cy="4492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F948C57-F64C-417B-AF86-66C878B48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519" y="3228032"/>
            <a:ext cx="6001365" cy="3248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73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326290" cy="604359"/>
          </a:xfrm>
        </p:spPr>
        <p:txBody>
          <a:bodyPr/>
          <a:lstStyle/>
          <a:p>
            <a:r>
              <a:rPr lang="zh-TW" altLang="en-US" dirty="0"/>
              <a:t>系統框架</a:t>
            </a:r>
            <a:r>
              <a:rPr lang="zh-TW" altLang="en-US" dirty="0" smtClean="0"/>
              <a:t>介紹</a:t>
            </a:r>
            <a:r>
              <a:rPr lang="en-US" altLang="zh-TW" dirty="0"/>
              <a:t>-</a:t>
            </a:r>
            <a:r>
              <a:rPr lang="zh-TW" altLang="en-US" dirty="0" smtClean="0"/>
              <a:t>憑證資訊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66057" y="1077685"/>
            <a:ext cx="1076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使用自然人憑證加簽前，請</a:t>
            </a:r>
            <a:r>
              <a:rPr lang="zh-TW" altLang="zh-TW" dirty="0" smtClean="0"/>
              <a:t>於</a:t>
            </a:r>
            <a:r>
              <a:rPr lang="zh-TW" altLang="en-US" dirty="0" smtClean="0"/>
              <a:t>內政部憑證管理中心下載安裝跨平台網頁元件</a:t>
            </a:r>
            <a:endParaRPr lang="en-US" altLang="zh-TW" dirty="0" smtClean="0"/>
          </a:p>
          <a:p>
            <a:r>
              <a:rPr lang="en-US" altLang="zh-TW" dirty="0"/>
              <a:t>https://moica.nat.gov.tw/rac_plugin.html</a:t>
            </a:r>
            <a:endParaRPr lang="zh-TW" altLang="zh-TW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52" y="1929492"/>
            <a:ext cx="9179379" cy="42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5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6C78F54-7F8D-4DB9-9FB3-BE2BC31A39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附件版本</a:t>
            </a:r>
          </a:p>
        </p:txBody>
      </p:sp>
      <p:pic>
        <p:nvPicPr>
          <p:cNvPr id="6146" name="Picture 2" descr="C:\Users\ariel\Desktop\圖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85800"/>
            <a:ext cx="11391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5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973398" cy="604359"/>
          </a:xfrm>
        </p:spPr>
        <p:txBody>
          <a:bodyPr/>
          <a:lstStyle/>
          <a:p>
            <a:r>
              <a:rPr lang="zh-TW" altLang="en-US" dirty="0"/>
              <a:t>公文簽辦作業</a:t>
            </a:r>
            <a:r>
              <a:rPr lang="en-US" altLang="zh-TW" dirty="0"/>
              <a:t>-</a:t>
            </a:r>
            <a:r>
              <a:rPr lang="zh-TW" altLang="en-US" dirty="0"/>
              <a:t>併辦</a:t>
            </a:r>
            <a:r>
              <a:rPr lang="zh-TW" altLang="en-US" dirty="0" smtClean="0"/>
              <a:t>作業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51</a:t>
            </a:fld>
            <a:endParaRPr lang="zh-TW" altLang="en-US" dirty="0"/>
          </a:p>
        </p:txBody>
      </p:sp>
      <p:pic>
        <p:nvPicPr>
          <p:cNvPr id="9" name="圖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895167" y="1248590"/>
            <a:ext cx="10556603" cy="49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52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1" y="768749"/>
            <a:ext cx="4828925" cy="673319"/>
          </a:xfrm>
        </p:spPr>
        <p:txBody>
          <a:bodyPr/>
          <a:lstStyle/>
          <a:p>
            <a:r>
              <a:rPr lang="zh-TW" altLang="en-US" b="1" dirty="0"/>
              <a:t>簽核及流程設定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158537"/>
              </p:ext>
            </p:extLst>
          </p:nvPr>
        </p:nvGraphicFramePr>
        <p:xfrm>
          <a:off x="3205841" y="1474436"/>
          <a:ext cx="5840187" cy="4773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600" dirty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3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7759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189206" y="1105399"/>
            <a:ext cx="9402594" cy="45370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/>
              <a:t>-</a:t>
            </a:r>
            <a:r>
              <a:rPr lang="zh-TW" altLang="en-US" dirty="0"/>
              <a:t>銷號</a:t>
            </a:r>
            <a:r>
              <a:rPr lang="zh-TW" altLang="en-US" dirty="0" smtClean="0"/>
              <a:t>作業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53</a:t>
            </a:fld>
            <a:endParaRPr lang="zh-TW" altLang="en-US" dirty="0"/>
          </a:p>
        </p:txBody>
      </p:sp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810912" y="1610145"/>
            <a:ext cx="10355126" cy="37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 smtClean="0"/>
              <a:t>-</a:t>
            </a:r>
            <a:r>
              <a:rPr lang="zh-TW" altLang="en-US" dirty="0"/>
              <a:t>改分申請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54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661503" y="1208721"/>
            <a:ext cx="8469085" cy="4005535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1661503" y="1953531"/>
            <a:ext cx="8469085" cy="40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1144704" y="1317170"/>
            <a:ext cx="10127485" cy="446713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/>
              <a:t>-</a:t>
            </a:r>
            <a:r>
              <a:rPr lang="zh-TW" altLang="en-US" dirty="0"/>
              <a:t>簽核</a:t>
            </a:r>
            <a:r>
              <a:rPr lang="zh-TW" altLang="en-US" dirty="0" smtClean="0"/>
              <a:t>作業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55</a:t>
            </a:fld>
            <a:endParaRPr lang="zh-TW" altLang="en-US" dirty="0"/>
          </a:p>
        </p:txBody>
      </p:sp>
      <p:sp>
        <p:nvSpPr>
          <p:cNvPr id="19" name="語音泡泡: 矩形 21">
            <a:extLst>
              <a:ext uri="{FF2B5EF4-FFF2-40B4-BE49-F238E27FC236}">
                <a16:creationId xmlns:a16="http://schemas.microsoft.com/office/drawing/2014/main" id="{1B2F5807-1F2A-41A0-B55E-0172700D69B9}"/>
              </a:ext>
            </a:extLst>
          </p:cNvPr>
          <p:cNvSpPr/>
          <p:nvPr/>
        </p:nvSpPr>
        <p:spPr>
          <a:xfrm>
            <a:off x="8990941" y="2369152"/>
            <a:ext cx="2503145" cy="871125"/>
          </a:xfrm>
          <a:prstGeom prst="wedgeRectCallout">
            <a:avLst>
              <a:gd name="adj1" fmla="val -48479"/>
              <a:gd name="adj2" fmla="val 1163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於公文本文上貼上便利貼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50" y="1775822"/>
            <a:ext cx="5564991" cy="33878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語音泡泡: 圓角矩形 303"/>
          <p:cNvSpPr/>
          <p:nvPr/>
        </p:nvSpPr>
        <p:spPr>
          <a:xfrm>
            <a:off x="1643743" y="3418113"/>
            <a:ext cx="2460172" cy="1495061"/>
          </a:xfrm>
          <a:prstGeom prst="wedgeRoundRectCallout">
            <a:avLst>
              <a:gd name="adj1" fmla="val 72490"/>
              <a:gd name="adj2" fmla="val -12510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詞庫使用方式同加註意見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1.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可直接保存至詞庫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2.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或展開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 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詞庫點擊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 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號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3.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建立常用意見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4. 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引用或刪除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802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/>
              <a:t>-</a:t>
            </a:r>
            <a:r>
              <a:rPr lang="zh-TW" altLang="en-US" dirty="0"/>
              <a:t>簽核</a:t>
            </a:r>
            <a:r>
              <a:rPr lang="zh-TW" altLang="en-US" dirty="0" smtClean="0"/>
              <a:t>作業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56</a:t>
            </a:fld>
            <a:endParaRPr lang="zh-TW" altLang="en-US" dirty="0"/>
          </a:p>
        </p:txBody>
      </p:sp>
      <p:pic>
        <p:nvPicPr>
          <p:cNvPr id="7" name="圖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05502" y="1195750"/>
            <a:ext cx="10159184" cy="4595450"/>
          </a:xfrm>
          <a:prstGeom prst="rect">
            <a:avLst/>
          </a:prstGeom>
        </p:spPr>
      </p:pic>
      <p:sp>
        <p:nvSpPr>
          <p:cNvPr id="9" name="語音泡泡: 圓角矩形 258"/>
          <p:cNvSpPr/>
          <p:nvPr/>
        </p:nvSpPr>
        <p:spPr>
          <a:xfrm>
            <a:off x="7503523" y="4967150"/>
            <a:ext cx="1694906" cy="747849"/>
          </a:xfrm>
          <a:prstGeom prst="wedgeRoundRectCallout">
            <a:avLst>
              <a:gd name="adj1" fmla="val -66816"/>
              <a:gd name="adj2" fmla="val 7580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核章區，系統判斷角色自動核章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371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/>
              <a:t>-</a:t>
            </a:r>
            <a:r>
              <a:rPr lang="zh-TW" altLang="en-US" dirty="0"/>
              <a:t>簽核</a:t>
            </a:r>
            <a:r>
              <a:rPr lang="zh-TW" altLang="en-US" dirty="0" smtClean="0"/>
              <a:t>作業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57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466760" y="1313769"/>
            <a:ext cx="9190354" cy="4673374"/>
          </a:xfrm>
          <a:prstGeom prst="rect">
            <a:avLst/>
          </a:prstGeom>
        </p:spPr>
      </p:pic>
      <p:sp>
        <p:nvSpPr>
          <p:cNvPr id="10" name="語音泡泡: 圓角矩形 243"/>
          <p:cNvSpPr/>
          <p:nvPr/>
        </p:nvSpPr>
        <p:spPr>
          <a:xfrm>
            <a:off x="7158561" y="3762646"/>
            <a:ext cx="2972027" cy="1255667"/>
          </a:xfrm>
          <a:prstGeom prst="wedgeRoundRectCallout">
            <a:avLst>
              <a:gd name="adj1" fmla="val -65016"/>
              <a:gd name="adj2" fmla="val 69405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意見繕打區，繕打完畢點擊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[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確定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]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，系統自動帶入。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可保存至詞庫重複使用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947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 smtClean="0"/>
              <a:t>-</a:t>
            </a:r>
            <a:r>
              <a:rPr lang="zh-TW" altLang="en-US" dirty="0"/>
              <a:t>陳核</a:t>
            </a:r>
            <a:r>
              <a:rPr lang="zh-TW" altLang="en-US" dirty="0" smtClean="0"/>
              <a:t>作業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58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77684" y="1330187"/>
            <a:ext cx="10232572" cy="43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 smtClean="0"/>
              <a:t>-</a:t>
            </a:r>
            <a:r>
              <a:rPr lang="zh-TW" altLang="en-US" dirty="0" smtClean="0"/>
              <a:t>會辦作業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59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20569" y="1273538"/>
            <a:ext cx="10355003" cy="4365262"/>
          </a:xfrm>
          <a:prstGeom prst="rect">
            <a:avLst/>
          </a:prstGeom>
        </p:spPr>
      </p:pic>
      <p:sp>
        <p:nvSpPr>
          <p:cNvPr id="7" name="語音泡泡: 圓角矩形 6"/>
          <p:cNvSpPr/>
          <p:nvPr/>
        </p:nvSpPr>
        <p:spPr>
          <a:xfrm>
            <a:off x="8179649" y="1273538"/>
            <a:ext cx="2418624" cy="847453"/>
          </a:xfrm>
          <a:prstGeom prst="wedgeRoundRectCallout">
            <a:avLst>
              <a:gd name="adj1" fmla="val -12582"/>
              <a:gd name="adj2" fmla="val 78867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輸入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Verdana"/>
                <a:ea typeface="標楷體"/>
                <a:cs typeface="Arial"/>
              </a:rPr>
              <a:t>單位或人員進行搜尋，或在我的單位找內會單位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9" name="語音泡泡: 圓角矩形 11"/>
          <p:cNvSpPr/>
          <p:nvPr/>
        </p:nvSpPr>
        <p:spPr>
          <a:xfrm>
            <a:off x="3491049" y="4263797"/>
            <a:ext cx="3464922" cy="667431"/>
          </a:xfrm>
          <a:prstGeom prst="wedgeRoundRectCallout">
            <a:avLst>
              <a:gd name="adj1" fmla="val -31566"/>
              <a:gd name="adj2" fmla="val -207317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拉選會辦單位後可再拖曳調整順會的排序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5058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326290" cy="604359"/>
          </a:xfrm>
        </p:spPr>
        <p:txBody>
          <a:bodyPr/>
          <a:lstStyle/>
          <a:p>
            <a:r>
              <a:rPr lang="zh-TW" altLang="en-US" dirty="0"/>
              <a:t>系統框架</a:t>
            </a:r>
            <a:r>
              <a:rPr lang="zh-TW" altLang="en-US" dirty="0" smtClean="0"/>
              <a:t>介紹</a:t>
            </a:r>
            <a:r>
              <a:rPr lang="en-US" altLang="zh-TW" dirty="0"/>
              <a:t>-</a:t>
            </a:r>
            <a:r>
              <a:rPr lang="zh-TW" altLang="en-US" dirty="0" smtClean="0"/>
              <a:t>憑證資訊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66057" y="1077685"/>
            <a:ext cx="1076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使用自然人憑證加簽前，請於</a:t>
            </a:r>
            <a:r>
              <a:rPr lang="en-US" altLang="zh-TW" dirty="0"/>
              <a:t>Chrome</a:t>
            </a:r>
            <a:r>
              <a:rPr lang="zh-TW" altLang="zh-TW" dirty="0"/>
              <a:t>瀏覽器的設定</a:t>
            </a:r>
            <a:r>
              <a:rPr lang="en-US" altLang="zh-TW" dirty="0"/>
              <a:t>--&gt;</a:t>
            </a:r>
            <a:r>
              <a:rPr lang="zh-TW" altLang="zh-TW" dirty="0"/>
              <a:t>隱私權和安全性</a:t>
            </a:r>
            <a:r>
              <a:rPr lang="en-US" altLang="zh-TW" dirty="0"/>
              <a:t>--&gt;</a:t>
            </a:r>
            <a:r>
              <a:rPr lang="zh-TW" altLang="zh-TW" dirty="0"/>
              <a:t>網站設定</a:t>
            </a:r>
            <a:r>
              <a:rPr lang="en-US" altLang="zh-TW" dirty="0"/>
              <a:t>--&gt;</a:t>
            </a:r>
            <a:r>
              <a:rPr lang="zh-TW" altLang="zh-TW" dirty="0"/>
              <a:t>點選彈跳視窗與重新導向</a:t>
            </a:r>
            <a:r>
              <a:rPr lang="en-US" altLang="zh-TW" dirty="0"/>
              <a:t>--&gt;</a:t>
            </a:r>
            <a:r>
              <a:rPr lang="zh-TW" altLang="zh-TW" dirty="0"/>
              <a:t>在允許旁邊的新增公文系統網址加入</a:t>
            </a:r>
            <a:r>
              <a:rPr lang="en-US" altLang="zh-TW" dirty="0"/>
              <a:t>[*.]nccu.edu.tw</a:t>
            </a:r>
            <a:r>
              <a:rPr lang="zh-TW" altLang="zh-TW" dirty="0"/>
              <a:t>、</a:t>
            </a:r>
            <a:r>
              <a:rPr lang="en-US" altLang="zh-TW" u="sng" dirty="0">
                <a:hlinkClick r:id="rId4"/>
              </a:rPr>
              <a:t>http://localhost:61161</a:t>
            </a:r>
            <a:r>
              <a:rPr lang="zh-TW" altLang="zh-TW" dirty="0"/>
              <a:t>。</a:t>
            </a:r>
          </a:p>
        </p:txBody>
      </p:sp>
      <p:pic>
        <p:nvPicPr>
          <p:cNvPr id="25" name="圖片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04" y="1961513"/>
            <a:ext cx="8748078" cy="4199799"/>
          </a:xfrm>
          <a:prstGeom prst="rect">
            <a:avLst/>
          </a:prstGeom>
        </p:spPr>
      </p:pic>
      <p:sp>
        <p:nvSpPr>
          <p:cNvPr id="26" name="語音泡泡: 矩形 71"/>
          <p:cNvSpPr/>
          <p:nvPr/>
        </p:nvSpPr>
        <p:spPr>
          <a:xfrm>
            <a:off x="4931229" y="4648654"/>
            <a:ext cx="3123202" cy="543832"/>
          </a:xfrm>
          <a:prstGeom prst="wedgeRectCallout">
            <a:avLst>
              <a:gd name="adj1" fmla="val 55448"/>
              <a:gd name="adj2" fmla="val -784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點選右上角小圖示，再點選設定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pic>
        <p:nvPicPr>
          <p:cNvPr id="27" name="圖片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27" y="2109876"/>
            <a:ext cx="8733155" cy="4367122"/>
          </a:xfrm>
          <a:prstGeom prst="rect">
            <a:avLst/>
          </a:prstGeom>
        </p:spPr>
      </p:pic>
      <p:sp>
        <p:nvSpPr>
          <p:cNvPr id="28" name="語音泡泡: 矩形 71"/>
          <p:cNvSpPr/>
          <p:nvPr/>
        </p:nvSpPr>
        <p:spPr>
          <a:xfrm>
            <a:off x="3552757" y="3419929"/>
            <a:ext cx="2940073" cy="873508"/>
          </a:xfrm>
          <a:prstGeom prst="wedgeRectCallout">
            <a:avLst>
              <a:gd name="adj1" fmla="val -78171"/>
              <a:gd name="adj2" fmla="val -3993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點選隱私權和安全性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pic>
        <p:nvPicPr>
          <p:cNvPr id="30" name="圖片 2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96" y="2287200"/>
            <a:ext cx="9096919" cy="401247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66457" y="5192486"/>
            <a:ext cx="2182586" cy="435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語音泡泡: 矩形 71"/>
          <p:cNvSpPr/>
          <p:nvPr/>
        </p:nvSpPr>
        <p:spPr>
          <a:xfrm>
            <a:off x="6398985" y="4920570"/>
            <a:ext cx="1655446" cy="751634"/>
          </a:xfrm>
          <a:prstGeom prst="wedgeRectCallout">
            <a:avLst>
              <a:gd name="adj1" fmla="val -72887"/>
              <a:gd name="adj2" fmla="val 2608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點選網站設定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pic>
        <p:nvPicPr>
          <p:cNvPr id="35" name="圖片 3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66" y="2287200"/>
            <a:ext cx="8673316" cy="3819115"/>
          </a:xfrm>
          <a:prstGeom prst="rect">
            <a:avLst/>
          </a:prstGeom>
        </p:spPr>
      </p:pic>
      <p:sp>
        <p:nvSpPr>
          <p:cNvPr id="36" name="流程圖: 程序 35"/>
          <p:cNvSpPr/>
          <p:nvPr/>
        </p:nvSpPr>
        <p:spPr>
          <a:xfrm>
            <a:off x="3937000" y="4930095"/>
            <a:ext cx="2641600" cy="32385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7" name="語音泡泡: 矩形 71"/>
          <p:cNvSpPr/>
          <p:nvPr/>
        </p:nvSpPr>
        <p:spPr>
          <a:xfrm>
            <a:off x="6657431" y="4061412"/>
            <a:ext cx="1397000" cy="654050"/>
          </a:xfrm>
          <a:prstGeom prst="wedgeRectCallout">
            <a:avLst>
              <a:gd name="adj1" fmla="val -86069"/>
              <a:gd name="adj2" fmla="val 658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點選彈出式視窗與重新導向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pic>
        <p:nvPicPr>
          <p:cNvPr id="38" name="圖片 3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0" y="2226354"/>
            <a:ext cx="8058241" cy="413416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949041" y="2728534"/>
            <a:ext cx="3918073" cy="52322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zh-TW" altLang="zh-TW" sz="1400" dirty="0">
                <a:solidFill>
                  <a:srgbClr val="FF0000"/>
                </a:solidFill>
              </a:rPr>
              <a:t>於允許區域下，點選新增，將公文系統網址加入</a:t>
            </a:r>
            <a:r>
              <a:rPr lang="en-US" altLang="zh-TW" sz="1400" dirty="0">
                <a:solidFill>
                  <a:srgbClr val="FF0000"/>
                </a:solidFill>
              </a:rPr>
              <a:t>[*.]nccu.edu.tw</a:t>
            </a:r>
            <a:r>
              <a:rPr lang="zh-TW" altLang="zh-TW" sz="1400" dirty="0">
                <a:solidFill>
                  <a:srgbClr val="FF0000"/>
                </a:solidFill>
              </a:rPr>
              <a:t>、</a:t>
            </a:r>
            <a:r>
              <a:rPr lang="en-US" altLang="zh-TW" sz="1400" dirty="0">
                <a:solidFill>
                  <a:srgbClr val="FF0000"/>
                </a:solidFill>
              </a:rPr>
              <a:t>http://localhost:61161</a:t>
            </a:r>
            <a:endParaRPr lang="zh-TW" altLang="zh-TW" sz="1400" dirty="0">
              <a:solidFill>
                <a:srgbClr val="FF0000"/>
              </a:solidFill>
            </a:endParaRPr>
          </a:p>
        </p:txBody>
      </p:sp>
      <p:sp>
        <p:nvSpPr>
          <p:cNvPr id="40" name="流程圖: 程序 39"/>
          <p:cNvSpPr/>
          <p:nvPr/>
        </p:nvSpPr>
        <p:spPr>
          <a:xfrm>
            <a:off x="4049486" y="4663395"/>
            <a:ext cx="457200" cy="2667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1" name="流程圖: 程序 40"/>
          <p:cNvSpPr/>
          <p:nvPr/>
        </p:nvSpPr>
        <p:spPr>
          <a:xfrm>
            <a:off x="4127000" y="2761544"/>
            <a:ext cx="1272313" cy="2286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2" name="流程圖: 程序 41"/>
          <p:cNvSpPr/>
          <p:nvPr/>
        </p:nvSpPr>
        <p:spPr>
          <a:xfrm>
            <a:off x="7844881" y="4648654"/>
            <a:ext cx="419100" cy="2667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43" name="圖片 4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12" y="2237489"/>
            <a:ext cx="8025584" cy="3966684"/>
          </a:xfrm>
          <a:prstGeom prst="rect">
            <a:avLst/>
          </a:prstGeom>
        </p:spPr>
      </p:pic>
      <p:sp>
        <p:nvSpPr>
          <p:cNvPr id="44" name="語音泡泡: 矩形 71"/>
          <p:cNvSpPr/>
          <p:nvPr/>
        </p:nvSpPr>
        <p:spPr>
          <a:xfrm>
            <a:off x="7826149" y="3893806"/>
            <a:ext cx="1397000" cy="654050"/>
          </a:xfrm>
          <a:prstGeom prst="wedgeRectCallout">
            <a:avLst>
              <a:gd name="adj1" fmla="val -86069"/>
              <a:gd name="adj2" fmla="val 658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填入網址後，點選新增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45" name="流程圖: 程序 44"/>
          <p:cNvSpPr/>
          <p:nvPr/>
        </p:nvSpPr>
        <p:spPr>
          <a:xfrm>
            <a:off x="7033033" y="4715462"/>
            <a:ext cx="387350" cy="2540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6" name="流程圖: 程序 45"/>
          <p:cNvSpPr/>
          <p:nvPr/>
        </p:nvSpPr>
        <p:spPr>
          <a:xfrm>
            <a:off x="4406843" y="3902319"/>
            <a:ext cx="1231900" cy="19685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5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13" grpId="0" animBg="1"/>
      <p:bldP spid="34" grpId="0" animBg="1"/>
      <p:bldP spid="36" grpId="0" animBg="1"/>
      <p:bldP spid="37" grpId="0" animBg="1"/>
      <p:bldP spid="14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833316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 smtClean="0"/>
              <a:t>-</a:t>
            </a:r>
            <a:r>
              <a:rPr lang="zh-TW" altLang="en-US" dirty="0"/>
              <a:t>簽稿會核單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60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917063" y="1354409"/>
            <a:ext cx="10643566" cy="45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/>
              <a:t>-</a:t>
            </a:r>
            <a:r>
              <a:rPr lang="zh-TW" altLang="en-US" dirty="0"/>
              <a:t>流程</a:t>
            </a:r>
            <a:r>
              <a:rPr lang="zh-TW" altLang="en-US" dirty="0" smtClean="0"/>
              <a:t>紀錄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61</a:t>
            </a:fld>
            <a:endParaRPr lang="zh-TW" altLang="en-US" dirty="0"/>
          </a:p>
        </p:txBody>
      </p:sp>
      <p:pic>
        <p:nvPicPr>
          <p:cNvPr id="7" name="圖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988559" y="1170711"/>
            <a:ext cx="10572070" cy="4402773"/>
          </a:xfrm>
          <a:prstGeom prst="rect">
            <a:avLst/>
          </a:prstGeom>
        </p:spPr>
      </p:pic>
      <p:sp>
        <p:nvSpPr>
          <p:cNvPr id="8" name="語音泡泡: 矩形 10"/>
          <p:cNvSpPr/>
          <p:nvPr/>
        </p:nvSpPr>
        <p:spPr>
          <a:xfrm>
            <a:off x="4297997" y="2645230"/>
            <a:ext cx="938032" cy="429214"/>
          </a:xfrm>
          <a:prstGeom prst="wedgeRectCallout">
            <a:avLst>
              <a:gd name="adj1" fmla="val -94095"/>
              <a:gd name="adj2" fmla="val 4569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Microsoft Himalaya"/>
              </a:rPr>
              <a:t>抽回動作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9" name="語音泡泡: 圓角矩形 313"/>
          <p:cNvSpPr/>
          <p:nvPr/>
        </p:nvSpPr>
        <p:spPr>
          <a:xfrm>
            <a:off x="9012011" y="5573484"/>
            <a:ext cx="1046389" cy="751114"/>
          </a:xfrm>
          <a:prstGeom prst="wedgeRoundRectCallout">
            <a:avLst>
              <a:gd name="adj1" fmla="val 102827"/>
              <a:gd name="adj2" fmla="val -13829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取消事由紀錄欄位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785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 smtClean="0"/>
              <a:t>-</a:t>
            </a:r>
            <a:r>
              <a:rPr lang="zh-TW" altLang="en-US" dirty="0" smtClean="0"/>
              <a:t>流程圖示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62</a:t>
            </a:fld>
            <a:endParaRPr lang="zh-TW" altLang="en-US" dirty="0"/>
          </a:p>
        </p:txBody>
      </p:sp>
      <p:pic>
        <p:nvPicPr>
          <p:cNvPr id="10" name="圖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1173615" y="1223101"/>
            <a:ext cx="9875385" cy="46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紙本流程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63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216387" y="1268775"/>
            <a:ext cx="10235384" cy="44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9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簽核及流程設定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紙本流程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64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677680" y="1272675"/>
            <a:ext cx="9033863" cy="4845095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1160062" y="1535087"/>
            <a:ext cx="10047516" cy="41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軟體憑證</a:t>
            </a:r>
            <a:r>
              <a:rPr lang="en-US" altLang="zh-TW" dirty="0" smtClean="0"/>
              <a:t>(1/3)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23" y="1230410"/>
            <a:ext cx="10535030" cy="44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軟體</a:t>
            </a:r>
            <a:r>
              <a:rPr lang="zh-TW" altLang="en-US" dirty="0" smtClean="0"/>
              <a:t>憑證</a:t>
            </a:r>
            <a:r>
              <a:rPr lang="en-US" altLang="zh-TW" dirty="0" smtClean="0"/>
              <a:t>(2/3)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35" y="1271556"/>
            <a:ext cx="9509679" cy="43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軟體</a:t>
            </a:r>
            <a:r>
              <a:rPr lang="zh-TW" altLang="en-US" dirty="0" smtClean="0"/>
              <a:t>憑證</a:t>
            </a:r>
            <a:r>
              <a:rPr lang="en-US" altLang="zh-TW" dirty="0" smtClean="0"/>
              <a:t>(3/3)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40" y="962279"/>
            <a:ext cx="5812323" cy="55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承辦人補簽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1" y="1308066"/>
            <a:ext cx="11724195" cy="39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承辦人補簽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71" y="1217500"/>
            <a:ext cx="9894322" cy="43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8326290" cy="604359"/>
          </a:xfrm>
        </p:spPr>
        <p:txBody>
          <a:bodyPr/>
          <a:lstStyle/>
          <a:p>
            <a:r>
              <a:rPr lang="zh-TW" altLang="en-US" dirty="0"/>
              <a:t>系統框架</a:t>
            </a:r>
            <a:r>
              <a:rPr lang="zh-TW" altLang="en-US" dirty="0" smtClean="0"/>
              <a:t>介紹</a:t>
            </a:r>
            <a:r>
              <a:rPr lang="en-US" altLang="zh-TW" dirty="0"/>
              <a:t>-</a:t>
            </a:r>
            <a:r>
              <a:rPr lang="zh-TW" altLang="en-US" dirty="0" smtClean="0"/>
              <a:t>憑證資訊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566057" y="1077685"/>
            <a:ext cx="1076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另外，需於</a:t>
            </a:r>
            <a:r>
              <a:rPr lang="en-US" altLang="zh-TW" dirty="0"/>
              <a:t>Chrome</a:t>
            </a:r>
            <a:r>
              <a:rPr lang="zh-TW" altLang="zh-TW" dirty="0"/>
              <a:t>瀏覽器的設定</a:t>
            </a:r>
            <a:r>
              <a:rPr lang="en-US" altLang="zh-TW" dirty="0"/>
              <a:t>--&gt;</a:t>
            </a:r>
            <a:r>
              <a:rPr lang="zh-TW" altLang="zh-TW" dirty="0"/>
              <a:t>隱私權和安全性</a:t>
            </a:r>
            <a:r>
              <a:rPr lang="en-US" altLang="zh-TW" dirty="0"/>
              <a:t>--&gt;</a:t>
            </a:r>
            <a:r>
              <a:rPr lang="zh-TW" altLang="zh-TW" dirty="0"/>
              <a:t>網站設定</a:t>
            </a:r>
            <a:r>
              <a:rPr lang="en-US" altLang="zh-TW" dirty="0"/>
              <a:t>--&gt;</a:t>
            </a:r>
            <a:r>
              <a:rPr lang="zh-TW" altLang="zh-TW" dirty="0"/>
              <a:t>不安全的內容</a:t>
            </a:r>
            <a:r>
              <a:rPr lang="en-US" altLang="zh-TW" dirty="0">
                <a:sym typeface="Wingdings"/>
              </a:rPr>
              <a:t></a:t>
            </a:r>
            <a:r>
              <a:rPr lang="zh-TW" altLang="zh-TW" dirty="0"/>
              <a:t>新增允許「</a:t>
            </a:r>
            <a:r>
              <a:rPr lang="en-US" altLang="zh-TW" dirty="0"/>
              <a:t>http://localhost:61161</a:t>
            </a:r>
            <a:r>
              <a:rPr lang="zh-TW" altLang="zh-TW" dirty="0"/>
              <a:t>」</a:t>
            </a:r>
          </a:p>
        </p:txBody>
      </p:sp>
      <p:pic>
        <p:nvPicPr>
          <p:cNvPr id="31" name="圖片 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77" y="1981199"/>
            <a:ext cx="9488307" cy="4016829"/>
          </a:xfrm>
          <a:prstGeom prst="rect">
            <a:avLst/>
          </a:prstGeom>
        </p:spPr>
      </p:pic>
      <p:sp>
        <p:nvSpPr>
          <p:cNvPr id="32" name="流程圖: 程序 31"/>
          <p:cNvSpPr/>
          <p:nvPr/>
        </p:nvSpPr>
        <p:spPr>
          <a:xfrm>
            <a:off x="1718128" y="3078843"/>
            <a:ext cx="939800" cy="2413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3" name="流程圖: 程序 32"/>
          <p:cNvSpPr/>
          <p:nvPr/>
        </p:nvSpPr>
        <p:spPr>
          <a:xfrm>
            <a:off x="3891189" y="5144405"/>
            <a:ext cx="2553154" cy="40730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9" name="語音泡泡: 矩形 71"/>
          <p:cNvSpPr/>
          <p:nvPr/>
        </p:nvSpPr>
        <p:spPr>
          <a:xfrm>
            <a:off x="6551386" y="4332061"/>
            <a:ext cx="1397000" cy="654050"/>
          </a:xfrm>
          <a:prstGeom prst="wedgeRectCallout">
            <a:avLst>
              <a:gd name="adj1" fmla="val -86069"/>
              <a:gd name="adj2" fmla="val 658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點選不安全的內容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  <p:pic>
        <p:nvPicPr>
          <p:cNvPr id="47" name="圖片 4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94" y="2018120"/>
            <a:ext cx="8167098" cy="4215130"/>
          </a:xfrm>
          <a:prstGeom prst="rect">
            <a:avLst/>
          </a:prstGeom>
        </p:spPr>
      </p:pic>
      <p:sp>
        <p:nvSpPr>
          <p:cNvPr id="48" name="流程圖: 程序 47"/>
          <p:cNvSpPr/>
          <p:nvPr/>
        </p:nvSpPr>
        <p:spPr>
          <a:xfrm>
            <a:off x="4360409" y="2500993"/>
            <a:ext cx="807357" cy="28575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9" name="流程圖: 程序 48"/>
          <p:cNvSpPr/>
          <p:nvPr/>
        </p:nvSpPr>
        <p:spPr>
          <a:xfrm>
            <a:off x="4100286" y="4541611"/>
            <a:ext cx="355600" cy="23495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50" name="流程圖: 程序 49"/>
          <p:cNvSpPr/>
          <p:nvPr/>
        </p:nvSpPr>
        <p:spPr>
          <a:xfrm>
            <a:off x="7855856" y="4432753"/>
            <a:ext cx="439057" cy="34380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51" name="圖片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7" y="2124391"/>
            <a:ext cx="8537212" cy="3730444"/>
          </a:xfrm>
          <a:prstGeom prst="rect">
            <a:avLst/>
          </a:prstGeom>
        </p:spPr>
      </p:pic>
      <p:sp>
        <p:nvSpPr>
          <p:cNvPr id="52" name="流程圖: 程序 51"/>
          <p:cNvSpPr/>
          <p:nvPr/>
        </p:nvSpPr>
        <p:spPr>
          <a:xfrm>
            <a:off x="4349523" y="3708854"/>
            <a:ext cx="1092200" cy="15875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53" name="流程圖: 程序 52"/>
          <p:cNvSpPr/>
          <p:nvPr/>
        </p:nvSpPr>
        <p:spPr>
          <a:xfrm>
            <a:off x="7140121" y="4474481"/>
            <a:ext cx="393700" cy="26035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54" name="語音泡泡: 矩形 71"/>
          <p:cNvSpPr/>
          <p:nvPr/>
        </p:nvSpPr>
        <p:spPr>
          <a:xfrm>
            <a:off x="6308271" y="3025322"/>
            <a:ext cx="2057400" cy="857250"/>
          </a:xfrm>
          <a:prstGeom prst="wedgeRectCallout">
            <a:avLst>
              <a:gd name="adj1" fmla="val -83909"/>
              <a:gd name="adj2" fmla="val 3552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填入</a:t>
            </a:r>
            <a:r>
              <a:rPr lang="en-US" sz="14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http://localhost:61161</a:t>
            </a:r>
            <a:r>
              <a:rPr lang="zh-TW" sz="1200" kern="10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後，點選新增</a:t>
            </a:r>
            <a:endParaRPr lang="zh-TW" sz="1200" kern="10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9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9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承辦人補簽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0" y="1134686"/>
            <a:ext cx="6876818" cy="299369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724760"/>
            <a:ext cx="5899306" cy="25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加入追蹤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1" y="1133695"/>
            <a:ext cx="10347506" cy="38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72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1" y="768749"/>
            <a:ext cx="4828925" cy="673319"/>
          </a:xfrm>
        </p:spPr>
        <p:txBody>
          <a:bodyPr/>
          <a:lstStyle/>
          <a:p>
            <a:r>
              <a:rPr lang="zh-TW" altLang="en-US" b="1" dirty="0"/>
              <a:t>展期申請及退文清稿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624000"/>
              </p:ext>
            </p:extLst>
          </p:nvPr>
        </p:nvGraphicFramePr>
        <p:xfrm>
          <a:off x="3086100" y="1474436"/>
          <a:ext cx="5651500" cy="469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600" dirty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4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  <p:pic>
        <p:nvPicPr>
          <p:cNvPr id="7" name="圖形 6" descr="星星">
            <a:extLst>
              <a:ext uri="{FF2B5EF4-FFF2-40B4-BE49-F238E27FC236}">
                <a16:creationId xmlns:a16="http://schemas.microsoft.com/office/drawing/2014/main" id="{C3557AB2-5305-46D4-856E-4E16204066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59283" y="1666386"/>
            <a:ext cx="691579" cy="691579"/>
          </a:xfrm>
          <a:prstGeom prst="rect">
            <a:avLst/>
          </a:prstGeom>
        </p:spPr>
      </p:pic>
      <p:pic>
        <p:nvPicPr>
          <p:cNvPr id="8" name="圖形 7" descr="星星">
            <a:extLst>
              <a:ext uri="{FF2B5EF4-FFF2-40B4-BE49-F238E27FC236}">
                <a16:creationId xmlns:a16="http://schemas.microsoft.com/office/drawing/2014/main" id="{A1E66FA4-6D94-4AE5-88E7-1391E0D19B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16607" y="2585390"/>
            <a:ext cx="691579" cy="691579"/>
          </a:xfrm>
          <a:prstGeom prst="rect">
            <a:avLst/>
          </a:prstGeom>
        </p:spPr>
      </p:pic>
      <p:pic>
        <p:nvPicPr>
          <p:cNvPr id="9" name="圖形 8" descr="星星">
            <a:extLst>
              <a:ext uri="{FF2B5EF4-FFF2-40B4-BE49-F238E27FC236}">
                <a16:creationId xmlns:a16="http://schemas.microsoft.com/office/drawing/2014/main" id="{BB093BD0-C10E-4B88-80A7-821161A72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54416" y="3457869"/>
            <a:ext cx="691580" cy="691580"/>
          </a:xfrm>
          <a:prstGeom prst="rect">
            <a:avLst/>
          </a:prstGeom>
        </p:spPr>
      </p:pic>
      <p:pic>
        <p:nvPicPr>
          <p:cNvPr id="10" name="圖形 9" descr="星星">
            <a:extLst>
              <a:ext uri="{FF2B5EF4-FFF2-40B4-BE49-F238E27FC236}">
                <a16:creationId xmlns:a16="http://schemas.microsoft.com/office/drawing/2014/main" id="{4EAA1105-216C-4BA0-86F7-5DE430C540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621395" y="4299755"/>
            <a:ext cx="691581" cy="691581"/>
          </a:xfrm>
          <a:prstGeom prst="rect">
            <a:avLst/>
          </a:prstGeom>
        </p:spPr>
      </p:pic>
      <p:pic>
        <p:nvPicPr>
          <p:cNvPr id="11" name="圖形 10" descr="星星">
            <a:extLst>
              <a:ext uri="{FF2B5EF4-FFF2-40B4-BE49-F238E27FC236}">
                <a16:creationId xmlns:a16="http://schemas.microsoft.com/office/drawing/2014/main" id="{32173FF9-16C1-4480-AA9E-95A7622B7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159283" y="5248360"/>
            <a:ext cx="691581" cy="6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254035" cy="604359"/>
          </a:xfrm>
        </p:spPr>
        <p:txBody>
          <a:bodyPr/>
          <a:lstStyle/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時效</a:t>
            </a:r>
            <a:r>
              <a:rPr lang="zh-TW" altLang="en-US" dirty="0" smtClean="0"/>
              <a:t>說明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73</a:t>
            </a:fld>
            <a:endParaRPr lang="zh-TW" altLang="en-US" dirty="0"/>
          </a:p>
        </p:txBody>
      </p:sp>
      <p:graphicFrame>
        <p:nvGraphicFramePr>
          <p:cNvPr id="11" name="資料庫圖表 10">
            <a:extLst>
              <a:ext uri="{FF2B5EF4-FFF2-40B4-BE49-F238E27FC236}">
                <a16:creationId xmlns:a16="http://schemas.microsoft.com/office/drawing/2014/main" id="{BA494062-0BEC-4DC7-8D76-3338C76DF100}"/>
              </a:ext>
            </a:extLst>
          </p:cNvPr>
          <p:cNvGraphicFramePr/>
          <p:nvPr/>
        </p:nvGraphicFramePr>
        <p:xfrm>
          <a:off x="787990" y="1058331"/>
          <a:ext cx="106207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07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195255" cy="604359"/>
          </a:xfrm>
        </p:spPr>
        <p:txBody>
          <a:bodyPr/>
          <a:lstStyle/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展期</a:t>
            </a:r>
            <a:r>
              <a:rPr lang="zh-TW" altLang="en-US" dirty="0" smtClean="0"/>
              <a:t>申請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74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67475" y="1306784"/>
            <a:ext cx="10695182" cy="43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195255" cy="604359"/>
          </a:xfrm>
        </p:spPr>
        <p:txBody>
          <a:bodyPr/>
          <a:lstStyle/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展期</a:t>
            </a:r>
            <a:r>
              <a:rPr lang="zh-TW" altLang="en-US" dirty="0" smtClean="0"/>
              <a:t>申請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75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80591" y="1079952"/>
            <a:ext cx="9612087" cy="52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810377" cy="604359"/>
          </a:xfrm>
        </p:spPr>
        <p:txBody>
          <a:bodyPr/>
          <a:lstStyle/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退文</a:t>
            </a:r>
            <a:r>
              <a:rPr lang="zh-TW" altLang="en-US" dirty="0" smtClean="0"/>
              <a:t>清稿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76</a:t>
            </a:fld>
            <a:endParaRPr lang="zh-TW" altLang="en-US" dirty="0"/>
          </a:p>
        </p:txBody>
      </p:sp>
      <p:pic>
        <p:nvPicPr>
          <p:cNvPr id="7" name="圖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7423" y="1244326"/>
            <a:ext cx="8526328" cy="4731929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2413816" y="2011677"/>
            <a:ext cx="7111184" cy="32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759577" cy="604359"/>
          </a:xfrm>
        </p:spPr>
        <p:txBody>
          <a:bodyPr/>
          <a:lstStyle/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版本導覽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77</a:t>
            </a:fld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4FD4FD-FBD6-495D-B8B7-62847BFC9A1B}"/>
              </a:ext>
            </a:extLst>
          </p:cNvPr>
          <p:cNvSpPr/>
          <p:nvPr/>
        </p:nvSpPr>
        <p:spPr>
          <a:xfrm>
            <a:off x="7184571" y="3868615"/>
            <a:ext cx="401934" cy="16077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A1CB90-9F4D-4D60-AF3C-39D4F4008E38}"/>
              </a:ext>
            </a:extLst>
          </p:cNvPr>
          <p:cNvSpPr/>
          <p:nvPr/>
        </p:nvSpPr>
        <p:spPr>
          <a:xfrm>
            <a:off x="7084088" y="2984360"/>
            <a:ext cx="321547" cy="16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786874D-578D-4783-B851-5F64A0A95CF2}"/>
              </a:ext>
            </a:extLst>
          </p:cNvPr>
          <p:cNvSpPr/>
          <p:nvPr/>
        </p:nvSpPr>
        <p:spPr>
          <a:xfrm>
            <a:off x="7084088" y="2984360"/>
            <a:ext cx="401934" cy="24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325245" y="1157373"/>
            <a:ext cx="9789070" cy="46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759577" cy="604359"/>
          </a:xfrm>
        </p:spPr>
        <p:txBody>
          <a:bodyPr/>
          <a:lstStyle/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版本導覽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78</a:t>
            </a:fld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4FD4FD-FBD6-495D-B8B7-62847BFC9A1B}"/>
              </a:ext>
            </a:extLst>
          </p:cNvPr>
          <p:cNvSpPr/>
          <p:nvPr/>
        </p:nvSpPr>
        <p:spPr>
          <a:xfrm>
            <a:off x="7184571" y="3868615"/>
            <a:ext cx="401934" cy="16077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A1CB90-9F4D-4D60-AF3C-39D4F4008E38}"/>
              </a:ext>
            </a:extLst>
          </p:cNvPr>
          <p:cNvSpPr/>
          <p:nvPr/>
        </p:nvSpPr>
        <p:spPr>
          <a:xfrm>
            <a:off x="7084088" y="2984360"/>
            <a:ext cx="321547" cy="16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786874D-578D-4783-B851-5F64A0A95CF2}"/>
              </a:ext>
            </a:extLst>
          </p:cNvPr>
          <p:cNvSpPr/>
          <p:nvPr/>
        </p:nvSpPr>
        <p:spPr>
          <a:xfrm>
            <a:off x="7084088" y="2984360"/>
            <a:ext cx="401934" cy="24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53101" y="1360259"/>
            <a:ext cx="10028555" cy="47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9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79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3088335D-18A8-4ADA-A524-B22A60902A3F}"/>
              </a:ext>
            </a:extLst>
          </p:cNvPr>
          <p:cNvSpPr txBox="1">
            <a:spLocks/>
          </p:cNvSpPr>
          <p:nvPr/>
        </p:nvSpPr>
        <p:spPr>
          <a:xfrm>
            <a:off x="1797423" y="177837"/>
            <a:ext cx="9556377" cy="6043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多文件</a:t>
            </a:r>
            <a:r>
              <a:rPr lang="zh-TW" altLang="en-US" dirty="0" smtClean="0"/>
              <a:t>檢視</a:t>
            </a:r>
            <a:endParaRPr lang="zh-TW" altLang="en-US" dirty="0"/>
          </a:p>
        </p:txBody>
      </p:sp>
      <p:pic>
        <p:nvPicPr>
          <p:cNvPr id="9" name="圖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1011691" y="1221558"/>
            <a:ext cx="10472737" cy="44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系統框架</a:t>
            </a:r>
            <a:r>
              <a:rPr lang="zh-TW" altLang="en-US" dirty="0" smtClean="0"/>
              <a:t>介紹</a:t>
            </a:r>
            <a:r>
              <a:rPr lang="en-US" altLang="zh-TW" dirty="0" smtClean="0"/>
              <a:t>-</a:t>
            </a:r>
            <a:r>
              <a:rPr lang="zh-TW" altLang="en-US" dirty="0" smtClean="0"/>
              <a:t>憑證資訊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66057" y="1077685"/>
            <a:ext cx="1076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第一次使用系統或自然人憑證有展期、換卡，都請至個人資訊進行憑證註冊。</a:t>
            </a:r>
          </a:p>
        </p:txBody>
      </p:sp>
      <p:pic>
        <p:nvPicPr>
          <p:cNvPr id="13" name="圖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107247" y="1599417"/>
            <a:ext cx="9683592" cy="4474209"/>
          </a:xfrm>
          <a:prstGeom prst="rect">
            <a:avLst/>
          </a:prstGeom>
        </p:spPr>
      </p:pic>
      <p:pic>
        <p:nvPicPr>
          <p:cNvPr id="14" name="圖片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17" y="2112509"/>
            <a:ext cx="8129451" cy="3667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80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3088335D-18A8-4ADA-A524-B22A60902A3F}"/>
              </a:ext>
            </a:extLst>
          </p:cNvPr>
          <p:cNvSpPr txBox="1">
            <a:spLocks/>
          </p:cNvSpPr>
          <p:nvPr/>
        </p:nvSpPr>
        <p:spPr>
          <a:xfrm>
            <a:off x="1797423" y="177837"/>
            <a:ext cx="9556377" cy="60435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展期申請及退文清稿</a:t>
            </a:r>
            <a:r>
              <a:rPr lang="en-US" altLang="zh-TW" dirty="0"/>
              <a:t>-</a:t>
            </a:r>
            <a:r>
              <a:rPr lang="zh-TW" altLang="en-US" dirty="0"/>
              <a:t>多文件</a:t>
            </a:r>
            <a:r>
              <a:rPr lang="zh-TW" altLang="en-US" dirty="0" smtClean="0"/>
              <a:t>檢視</a:t>
            </a:r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933360" y="1373413"/>
            <a:ext cx="10561954" cy="44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0AEF90-F7DB-4051-8365-7C8B75B1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81</a:t>
            </a:fld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F43BD8-4AB1-4691-A3CC-A090C1E7B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611" y="768749"/>
            <a:ext cx="4828925" cy="673319"/>
          </a:xfrm>
        </p:spPr>
        <p:txBody>
          <a:bodyPr/>
          <a:lstStyle/>
          <a:p>
            <a:r>
              <a:rPr lang="zh-TW" altLang="en-US" b="1" dirty="0"/>
              <a:t>公文已決行處理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A078EC9-5409-4D31-9404-A3684007B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533404"/>
              </p:ext>
            </p:extLst>
          </p:nvPr>
        </p:nvGraphicFramePr>
        <p:xfrm>
          <a:off x="3086100" y="1474436"/>
          <a:ext cx="5651500" cy="469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hape 90">
            <a:extLst>
              <a:ext uri="{FF2B5EF4-FFF2-40B4-BE49-F238E27FC236}">
                <a16:creationId xmlns:a16="http://schemas.microsoft.com/office/drawing/2014/main" id="{5FAFDCA2-E043-4FDE-BAE9-5E1D74BBFFF2}"/>
              </a:ext>
            </a:extLst>
          </p:cNvPr>
          <p:cNvSpPr txBox="1"/>
          <p:nvPr/>
        </p:nvSpPr>
        <p:spPr>
          <a:xfrm>
            <a:off x="1772080" y="2793876"/>
            <a:ext cx="960900" cy="185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600" dirty="0">
                <a:solidFill>
                  <a:srgbClr val="434343"/>
                </a:solidFill>
                <a:latin typeface="MV Boli" pitchFamily="2" charset="0"/>
                <a:ea typeface="Raleway ExtraBold"/>
                <a:cs typeface="MV Boli" pitchFamily="2" charset="0"/>
                <a:sym typeface="Raleway ExtraBold"/>
              </a:rPr>
              <a:t>5</a:t>
            </a:r>
            <a:endParaRPr sz="9600" dirty="0">
              <a:solidFill>
                <a:srgbClr val="434343"/>
              </a:solidFill>
              <a:latin typeface="MV Boli" pitchFamily="2" charset="0"/>
              <a:ea typeface="Raleway ExtraBold"/>
              <a:cs typeface="MV Boli" pitchFamily="2" charset="0"/>
              <a:sym typeface="Raleway ExtraBold"/>
            </a:endParaRPr>
          </a:p>
        </p:txBody>
      </p:sp>
      <p:pic>
        <p:nvPicPr>
          <p:cNvPr id="7" name="圖形 6" descr="星星">
            <a:extLst>
              <a:ext uri="{FF2B5EF4-FFF2-40B4-BE49-F238E27FC236}">
                <a16:creationId xmlns:a16="http://schemas.microsoft.com/office/drawing/2014/main" id="{E453FF43-89E8-40D6-88B8-A62057E6E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35927" y="1518326"/>
            <a:ext cx="836575" cy="836575"/>
          </a:xfrm>
          <a:prstGeom prst="rect">
            <a:avLst/>
          </a:prstGeom>
        </p:spPr>
      </p:pic>
      <p:pic>
        <p:nvPicPr>
          <p:cNvPr id="8" name="圖形 7" descr="星星">
            <a:extLst>
              <a:ext uri="{FF2B5EF4-FFF2-40B4-BE49-F238E27FC236}">
                <a16:creationId xmlns:a16="http://schemas.microsoft.com/office/drawing/2014/main" id="{C2FCAD85-F7DE-4693-BE68-6EED20576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459377" y="2285315"/>
            <a:ext cx="796614" cy="796614"/>
          </a:xfrm>
          <a:prstGeom prst="rect">
            <a:avLst/>
          </a:prstGeom>
        </p:spPr>
      </p:pic>
      <p:pic>
        <p:nvPicPr>
          <p:cNvPr id="10" name="圖形 9" descr="星星">
            <a:extLst>
              <a:ext uri="{FF2B5EF4-FFF2-40B4-BE49-F238E27FC236}">
                <a16:creationId xmlns:a16="http://schemas.microsoft.com/office/drawing/2014/main" id="{6CA3DAE6-3EFE-4FE2-929E-590157449D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18144" y="3031954"/>
            <a:ext cx="766469" cy="766469"/>
          </a:xfrm>
          <a:prstGeom prst="rect">
            <a:avLst/>
          </a:prstGeom>
        </p:spPr>
      </p:pic>
      <p:pic>
        <p:nvPicPr>
          <p:cNvPr id="11" name="圖形 10" descr="星星">
            <a:extLst>
              <a:ext uri="{FF2B5EF4-FFF2-40B4-BE49-F238E27FC236}">
                <a16:creationId xmlns:a16="http://schemas.microsoft.com/office/drawing/2014/main" id="{455E464D-DA4F-481F-B57E-022779257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718143" y="3798423"/>
            <a:ext cx="766469" cy="766469"/>
          </a:xfrm>
          <a:prstGeom prst="rect">
            <a:avLst/>
          </a:prstGeom>
        </p:spPr>
      </p:pic>
      <p:pic>
        <p:nvPicPr>
          <p:cNvPr id="12" name="圖形 6" descr="星星">
            <a:extLst>
              <a:ext uri="{FF2B5EF4-FFF2-40B4-BE49-F238E27FC236}">
                <a16:creationId xmlns:a16="http://schemas.microsoft.com/office/drawing/2014/main" id="{E453FF43-89E8-40D6-88B8-A62057E6E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59377" y="4506930"/>
            <a:ext cx="836575" cy="836575"/>
          </a:xfrm>
          <a:prstGeom prst="rect">
            <a:avLst/>
          </a:prstGeom>
        </p:spPr>
      </p:pic>
      <p:pic>
        <p:nvPicPr>
          <p:cNvPr id="13" name="圖形 6" descr="星星">
            <a:extLst>
              <a:ext uri="{FF2B5EF4-FFF2-40B4-BE49-F238E27FC236}">
                <a16:creationId xmlns:a16="http://schemas.microsoft.com/office/drawing/2014/main" id="{E453FF43-89E8-40D6-88B8-A62057E6E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59558" y="5227866"/>
            <a:ext cx="836575" cy="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公文已決行處理</a:t>
            </a:r>
            <a:r>
              <a:rPr lang="en-US" altLang="zh-TW" dirty="0"/>
              <a:t>-</a:t>
            </a:r>
            <a:r>
              <a:rPr lang="zh-TW" altLang="en-US" dirty="0"/>
              <a:t>發文</a:t>
            </a:r>
            <a:r>
              <a:rPr lang="zh-TW" altLang="en-US" dirty="0" smtClean="0"/>
              <a:t>預覽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82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43538" y="1156741"/>
            <a:ext cx="10927977" cy="447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公文已決行處理</a:t>
            </a:r>
            <a:r>
              <a:rPr lang="en-US" altLang="zh-TW" dirty="0"/>
              <a:t>-</a:t>
            </a:r>
            <a:r>
              <a:rPr lang="zh-TW" altLang="en-US" dirty="0"/>
              <a:t>發文</a:t>
            </a:r>
            <a:r>
              <a:rPr lang="zh-TW" altLang="en-US" dirty="0" smtClean="0"/>
              <a:t>預覽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83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65401" y="1196294"/>
            <a:ext cx="10719027" cy="4888820"/>
          </a:xfrm>
          <a:prstGeom prst="rect">
            <a:avLst/>
          </a:prstGeom>
        </p:spPr>
      </p:pic>
      <p:sp>
        <p:nvSpPr>
          <p:cNvPr id="7" name="語音泡泡: 圓角矩形 417"/>
          <p:cNvSpPr/>
          <p:nvPr/>
        </p:nvSpPr>
        <p:spPr>
          <a:xfrm>
            <a:off x="7363505" y="1796143"/>
            <a:ext cx="1671638" cy="529635"/>
          </a:xfrm>
          <a:prstGeom prst="wedgeRoundRectCallout">
            <a:avLst>
              <a:gd name="adj1" fmla="val -18614"/>
              <a:gd name="adj2" fmla="val 9158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已稿轉函並清稿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579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公文已決行處理</a:t>
            </a:r>
            <a:r>
              <a:rPr lang="en-US" altLang="zh-TW" dirty="0"/>
              <a:t>-</a:t>
            </a:r>
            <a:r>
              <a:rPr lang="zh-TW" altLang="en-US" dirty="0"/>
              <a:t>送發文、</a:t>
            </a:r>
            <a:r>
              <a:rPr lang="zh-TW" altLang="en-US" dirty="0" smtClean="0"/>
              <a:t>歸檔</a:t>
            </a:r>
            <a:r>
              <a:rPr lang="en-US" altLang="zh-TW" dirty="0" smtClean="0"/>
              <a:t>(</a:t>
            </a:r>
            <a:r>
              <a:rPr lang="zh-TW" altLang="en-US" dirty="0"/>
              <a:t>校文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84</a:t>
            </a:fld>
            <a:endParaRPr lang="zh-TW" altLang="en-US" dirty="0"/>
          </a:p>
        </p:txBody>
      </p:sp>
      <p:pic>
        <p:nvPicPr>
          <p:cNvPr id="9" name="圖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1716267" y="3723640"/>
            <a:ext cx="8831989" cy="2296160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1716267" y="1275804"/>
            <a:ext cx="8831989" cy="22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公文已決行處理</a:t>
            </a:r>
            <a:r>
              <a:rPr lang="en-US" altLang="zh-TW" dirty="0" smtClean="0"/>
              <a:t>-</a:t>
            </a:r>
            <a:r>
              <a:rPr lang="zh-TW" altLang="en-US" dirty="0"/>
              <a:t>自行</a:t>
            </a:r>
            <a:r>
              <a:rPr lang="zh-TW" altLang="en-US" dirty="0" smtClean="0"/>
              <a:t>存查</a:t>
            </a:r>
            <a:r>
              <a:rPr lang="en-US" altLang="zh-TW" dirty="0" smtClean="0"/>
              <a:t>(</a:t>
            </a:r>
            <a:r>
              <a:rPr lang="zh-TW" altLang="en-US" dirty="0" smtClean="0"/>
              <a:t>單位文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85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387302" y="1348830"/>
            <a:ext cx="9820276" cy="405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公文已決行處理</a:t>
            </a:r>
            <a:r>
              <a:rPr lang="en-US" altLang="zh-TW" dirty="0"/>
              <a:t>-</a:t>
            </a:r>
            <a:r>
              <a:rPr lang="zh-TW" altLang="en-US" dirty="0"/>
              <a:t>續</a:t>
            </a:r>
            <a:r>
              <a:rPr lang="zh-TW" altLang="en-US" dirty="0" smtClean="0"/>
              <a:t>辦</a:t>
            </a:r>
            <a:r>
              <a:rPr lang="en-US" altLang="zh-TW" dirty="0" smtClean="0"/>
              <a:t>(</a:t>
            </a:r>
            <a:r>
              <a:rPr lang="zh-TW" altLang="en-US" dirty="0" smtClean="0"/>
              <a:t>不可清稿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86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72978" y="1221785"/>
            <a:ext cx="10232571" cy="44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公文已決行處理</a:t>
            </a:r>
            <a:r>
              <a:rPr lang="en-US" altLang="zh-TW" dirty="0" smtClean="0"/>
              <a:t>-</a:t>
            </a:r>
            <a:r>
              <a:rPr lang="zh-TW" altLang="en-US" dirty="0" smtClean="0"/>
              <a:t>後會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87</a:t>
            </a:fld>
            <a:endParaRPr lang="zh-TW" altLang="en-US" dirty="0"/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08968" y="1266779"/>
            <a:ext cx="10355717" cy="4208736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668790" y="1266779"/>
            <a:ext cx="11055124" cy="46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3" y="177837"/>
            <a:ext cx="9410155" cy="604359"/>
          </a:xfrm>
        </p:spPr>
        <p:txBody>
          <a:bodyPr/>
          <a:lstStyle/>
          <a:p>
            <a:r>
              <a:rPr lang="zh-TW" altLang="en-US" dirty="0"/>
              <a:t>公文已決行處理</a:t>
            </a:r>
            <a:r>
              <a:rPr lang="en-US" altLang="zh-TW" dirty="0" smtClean="0"/>
              <a:t>-</a:t>
            </a:r>
            <a:r>
              <a:rPr lang="zh-TW" altLang="en-US" dirty="0"/>
              <a:t>傳閱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88</a:t>
            </a:fld>
            <a:endParaRPr lang="zh-TW" altLang="en-US" dirty="0"/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204912" y="1167628"/>
            <a:ext cx="9746116" cy="486305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3335790" y="2105025"/>
            <a:ext cx="5721124" cy="320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個人公佈欄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9" y="1111677"/>
            <a:ext cx="11708537" cy="31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</a:p>
        </p:txBody>
      </p:sp>
      <p:pic>
        <p:nvPicPr>
          <p:cNvPr id="12" name="圖片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8" y="1129936"/>
            <a:ext cx="11171555" cy="5053147"/>
          </a:xfrm>
          <a:prstGeom prst="rect">
            <a:avLst/>
          </a:prstGeom>
        </p:spPr>
      </p:pic>
      <p:sp>
        <p:nvSpPr>
          <p:cNvPr id="13" name="語音泡泡: 矩形 9"/>
          <p:cNvSpPr/>
          <p:nvPr/>
        </p:nvSpPr>
        <p:spPr>
          <a:xfrm>
            <a:off x="9053965" y="2863461"/>
            <a:ext cx="2713491" cy="1044509"/>
          </a:xfrm>
          <a:prstGeom prst="wedgeRectCallout">
            <a:avLst>
              <a:gd name="adj1" fmla="val 22091"/>
              <a:gd name="adj2" fmla="val -16940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endParaRPr lang="en-US" sz="1600" kern="100" dirty="0" smtClean="0">
              <a:solidFill>
                <a:srgbClr val="FF0000"/>
              </a:solidFill>
              <a:effectLst/>
              <a:latin typeface="Times New Roman"/>
              <a:ea typeface="標楷體"/>
              <a:cs typeface="新細明體"/>
              <a:sym typeface="Wingdings 2"/>
            </a:endParaRPr>
          </a:p>
          <a:p>
            <a:pPr algn="l">
              <a:spcAft>
                <a:spcPts val="0"/>
              </a:spcAft>
            </a:pPr>
            <a:r>
              <a:rPr lang="en-US" sz="1600" kern="100" dirty="0" smtClean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</a:t>
            </a:r>
            <a:r>
              <a:rPr lang="zh-TW" sz="16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單位角色</a:t>
            </a:r>
            <a:endParaRPr lang="zh-TW" sz="1600" kern="100" dirty="0">
              <a:effectLst/>
              <a:latin typeface="Times New Roman"/>
              <a:ea typeface="標楷體"/>
              <a:cs typeface="新細明體"/>
            </a:endParaRPr>
          </a:p>
          <a:p>
            <a:pPr marL="228600" indent="-228600" algn="l">
              <a:spcAft>
                <a:spcPts val="0"/>
              </a:spcAft>
            </a:pPr>
            <a:r>
              <a:rPr lang="zh-TW" sz="16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使用</a:t>
            </a:r>
            <a:r>
              <a:rPr lang="en-US" sz="1600" kern="100" dirty="0">
                <a:effectLst/>
                <a:latin typeface="Times New Roman"/>
                <a:ea typeface="標楷體"/>
                <a:cs typeface="新細明體"/>
              </a:rPr>
              <a:t> </a:t>
            </a:r>
            <a:r>
              <a:rPr lang="zh-TW" sz="16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符號切換單位</a:t>
            </a:r>
            <a:endParaRPr lang="zh-TW" sz="1600" kern="100" dirty="0">
              <a:effectLst/>
              <a:latin typeface="Times New Roman"/>
              <a:ea typeface="標楷體"/>
              <a:cs typeface="新細明體"/>
            </a:endParaRPr>
          </a:p>
          <a:p>
            <a:pPr marL="228600" indent="-228600" algn="l">
              <a:spcAft>
                <a:spcPts val="0"/>
              </a:spcAft>
            </a:pPr>
            <a:r>
              <a:rPr lang="zh-TW" sz="16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點取</a:t>
            </a:r>
            <a:r>
              <a:rPr lang="en-US" sz="1600" kern="100" dirty="0">
                <a:effectLst/>
                <a:latin typeface="Times New Roman"/>
                <a:ea typeface="標楷體"/>
                <a:cs typeface="新細明體"/>
              </a:rPr>
              <a:t> </a:t>
            </a:r>
            <a:r>
              <a:rPr lang="zh-TW" sz="16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符號切換系統</a:t>
            </a:r>
            <a:endParaRPr lang="zh-TW" sz="16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ctr">
              <a:spcAft>
                <a:spcPts val="0"/>
              </a:spcAft>
            </a:pPr>
            <a:r>
              <a:rPr lang="en-US" sz="10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 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ctr">
              <a:spcAft>
                <a:spcPts val="0"/>
              </a:spcAft>
            </a:pPr>
            <a:r>
              <a:rPr lang="en-US" sz="10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 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  <a:p>
            <a:pPr algn="ctr">
              <a:spcAft>
                <a:spcPts val="0"/>
              </a:spcAft>
            </a:pPr>
            <a:r>
              <a:rPr lang="en-US" sz="10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 </a:t>
            </a:r>
            <a:endParaRPr lang="zh-TW" sz="12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4" name="語音泡泡: 矩形 18"/>
          <p:cNvSpPr/>
          <p:nvPr/>
        </p:nvSpPr>
        <p:spPr>
          <a:xfrm>
            <a:off x="7439659" y="1692365"/>
            <a:ext cx="1127397" cy="419463"/>
          </a:xfrm>
          <a:prstGeom prst="wedgeRectCallout">
            <a:avLst>
              <a:gd name="adj1" fmla="val -13206"/>
              <a:gd name="adj2" fmla="val -7852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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公告事項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19" name="語音泡泡: 矩形 12"/>
          <p:cNvSpPr/>
          <p:nvPr/>
        </p:nvSpPr>
        <p:spPr>
          <a:xfrm>
            <a:off x="819332" y="3021149"/>
            <a:ext cx="1336040" cy="440766"/>
          </a:xfrm>
          <a:prstGeom prst="wedgeRectCallout">
            <a:avLst>
              <a:gd name="adj1" fmla="val -13206"/>
              <a:gd name="adj2" fmla="val -7852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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系統功能區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20" name="語音泡泡: 矩形 16"/>
          <p:cNvSpPr/>
          <p:nvPr/>
        </p:nvSpPr>
        <p:spPr>
          <a:xfrm>
            <a:off x="1171858" y="5470435"/>
            <a:ext cx="1255655" cy="309880"/>
          </a:xfrm>
          <a:prstGeom prst="wedgeRectCallout">
            <a:avLst>
              <a:gd name="adj1" fmla="val -23410"/>
              <a:gd name="adj2" fmla="val 6901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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個人化設定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  <p:sp>
        <p:nvSpPr>
          <p:cNvPr id="23" name="矩形: 圓角 13"/>
          <p:cNvSpPr/>
          <p:nvPr/>
        </p:nvSpPr>
        <p:spPr>
          <a:xfrm>
            <a:off x="446359" y="5837283"/>
            <a:ext cx="2081985" cy="34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4" name="語音泡泡: 矩形 15"/>
          <p:cNvSpPr/>
          <p:nvPr/>
        </p:nvSpPr>
        <p:spPr>
          <a:xfrm>
            <a:off x="6591117" y="5072746"/>
            <a:ext cx="1412240" cy="397689"/>
          </a:xfrm>
          <a:prstGeom prst="wedgeRectCallout">
            <a:avLst>
              <a:gd name="adj1" fmla="val -28512"/>
              <a:gd name="adj2" fmla="val -9046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  <a:sym typeface="Wingdings 2"/>
              </a:rPr>
              <a:t></a:t>
            </a:r>
            <a:r>
              <a:rPr lang="zh-TW" sz="1400" kern="100" dirty="0">
                <a:solidFill>
                  <a:srgbClr val="FF0000"/>
                </a:solidFill>
                <a:effectLst/>
                <a:latin typeface="Times New Roman"/>
                <a:ea typeface="標楷體"/>
                <a:cs typeface="新細明體"/>
              </a:rPr>
              <a:t>作業顯示區</a:t>
            </a:r>
            <a:endParaRPr lang="zh-TW" sz="1400" kern="100" dirty="0">
              <a:effectLst/>
              <a:latin typeface="Times New Roman"/>
              <a:ea typeface="標楷體"/>
              <a:cs typeface="新細明體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3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5019835" cy="604359"/>
          </a:xfrm>
        </p:spPr>
        <p:txBody>
          <a:bodyPr/>
          <a:lstStyle/>
          <a:p>
            <a:r>
              <a:rPr lang="zh-TW" altLang="en-US" dirty="0" smtClean="0"/>
              <a:t>個人</a:t>
            </a:r>
            <a:r>
              <a:rPr lang="zh-TW" altLang="en-US" dirty="0"/>
              <a:t>公佈欄通知信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8" y="1126528"/>
            <a:ext cx="6597650" cy="2921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02" y="1914589"/>
            <a:ext cx="5168900" cy="3879850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>
            <a:off x="2670772" y="2236206"/>
            <a:ext cx="4046898" cy="19464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8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177837"/>
            <a:ext cx="9981135" cy="604359"/>
          </a:xfrm>
        </p:spPr>
        <p:txBody>
          <a:bodyPr/>
          <a:lstStyle/>
          <a:p>
            <a:r>
              <a:rPr lang="zh-TW" altLang="en-US" dirty="0" smtClean="0"/>
              <a:t>個人公佈欄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內部轉發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1" y="1784884"/>
            <a:ext cx="10512002" cy="27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承辦列管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6" y="1446667"/>
            <a:ext cx="11077802" cy="41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4" y="177837"/>
            <a:ext cx="6531764" cy="604359"/>
          </a:xfrm>
        </p:spPr>
        <p:txBody>
          <a:bodyPr/>
          <a:lstStyle/>
          <a:p>
            <a:r>
              <a:rPr lang="zh-TW" altLang="en-US" dirty="0" smtClean="0"/>
              <a:t>列管限辦日期提醒信件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16" y="1009649"/>
            <a:ext cx="7023384" cy="46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常見問答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94</a:t>
            </a:fld>
            <a:endParaRPr lang="zh-TW" altLang="en-US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FA45C8B9-E659-43D6-B885-5F2B50A53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546341"/>
              </p:ext>
            </p:extLst>
          </p:nvPr>
        </p:nvGraphicFramePr>
        <p:xfrm>
          <a:off x="1260960" y="1096862"/>
          <a:ext cx="100850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96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常見問答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95</a:t>
            </a:fld>
            <a:endParaRPr lang="zh-TW" altLang="en-US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FA45C8B9-E659-43D6-B885-5F2B50A53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644139"/>
              </p:ext>
            </p:extLst>
          </p:nvPr>
        </p:nvGraphicFramePr>
        <p:xfrm>
          <a:off x="1260960" y="1096862"/>
          <a:ext cx="100850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356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+mn-ea"/>
                <a:sym typeface="+mn-lt"/>
              </a:rPr>
              <a:t>感謝指教</a:t>
            </a:r>
            <a:endParaRPr lang="en-US" altLang="zh-TW" b="1" dirty="0">
              <a:latin typeface="Times New Roman" panose="02020603050405020304" pitchFamily="18" charset="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+mn-ea"/>
                <a:sym typeface="+mn-lt"/>
              </a:rPr>
              <a:t>英福達科技 謹呈</a:t>
            </a:r>
            <a:endParaRPr lang="en-US" altLang="zh-CN" b="1" dirty="0">
              <a:latin typeface="Times New Roman" panose="02020603050405020304" pitchFamily="18" charset="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4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2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4|0.9|0.8|1.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8|0.9|0.8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2|1.4|1.3|1.4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8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8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1.1|1.4|1.8|0.7|1|0.7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1.1|1.4|1.8|0.7|1|0.7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1.1|1.4|1.8|0.7|1|0.7|0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1.1|1.4|1.8|0.7|1|0.7|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8|0.7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7|0.9|4.3|2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|1.3|2.2|0.8|1.1|1.8|1.8|1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heme/theme1.xml><?xml version="1.0" encoding="utf-8"?>
<a:theme xmlns:a="http://schemas.openxmlformats.org/drawingml/2006/main" name="模板页面">
  <a:themeElements>
    <a:clrScheme name="自定义 2">
      <a:dk1>
        <a:srgbClr val="000000"/>
      </a:dk1>
      <a:lt1>
        <a:srgbClr val="FFFFFF"/>
      </a:lt1>
      <a:dk2>
        <a:srgbClr val="010101"/>
      </a:dk2>
      <a:lt2>
        <a:srgbClr val="FFFFFF"/>
      </a:lt2>
      <a:accent1>
        <a:srgbClr val="FFC000"/>
      </a:accent1>
      <a:accent2>
        <a:srgbClr val="B2A32B"/>
      </a:accent2>
      <a:accent3>
        <a:srgbClr val="6EA8CC"/>
      </a:accent3>
      <a:accent4>
        <a:srgbClr val="BDE6FF"/>
      </a:accent4>
      <a:accent5>
        <a:srgbClr val="000000"/>
      </a:accent5>
      <a:accent6>
        <a:srgbClr val="FFE93D"/>
      </a:accent6>
      <a:hlink>
        <a:srgbClr val="0563C1"/>
      </a:hlink>
      <a:folHlink>
        <a:srgbClr val="954F72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模板页面">
  <a:themeElements>
    <a:clrScheme name="自定义 2">
      <a:dk1>
        <a:srgbClr val="000000"/>
      </a:dk1>
      <a:lt1>
        <a:srgbClr val="FFFFFF"/>
      </a:lt1>
      <a:dk2>
        <a:srgbClr val="010101"/>
      </a:dk2>
      <a:lt2>
        <a:srgbClr val="FFFFFF"/>
      </a:lt2>
      <a:accent1>
        <a:srgbClr val="FFC000"/>
      </a:accent1>
      <a:accent2>
        <a:srgbClr val="B2A32B"/>
      </a:accent2>
      <a:accent3>
        <a:srgbClr val="6EA8CC"/>
      </a:accent3>
      <a:accent4>
        <a:srgbClr val="BDE6FF"/>
      </a:accent4>
      <a:accent5>
        <a:srgbClr val="000000"/>
      </a:accent5>
      <a:accent6>
        <a:srgbClr val="FFE93D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2792</TotalTime>
  <Words>2071</Words>
  <Application>Microsoft Office PowerPoint</Application>
  <PresentationFormat>寬螢幕</PresentationFormat>
  <Paragraphs>436</Paragraphs>
  <Slides>96</Slides>
  <Notes>81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96</vt:i4>
      </vt:variant>
    </vt:vector>
  </HeadingPairs>
  <TitlesOfParts>
    <vt:vector size="115" baseType="lpstr">
      <vt:lpstr>等线</vt:lpstr>
      <vt:lpstr>微软雅黑</vt:lpstr>
      <vt:lpstr>Raleway ExtraBold</vt:lpstr>
      <vt:lpstr>黑体</vt:lpstr>
      <vt:lpstr>宋体</vt:lpstr>
      <vt:lpstr>微軟正黑體</vt:lpstr>
      <vt:lpstr>新細明體</vt:lpstr>
      <vt:lpstr>標楷體</vt:lpstr>
      <vt:lpstr>Arial</vt:lpstr>
      <vt:lpstr>Calibri</vt:lpstr>
      <vt:lpstr>Century Gothic</vt:lpstr>
      <vt:lpstr>Microsoft Himalaya</vt:lpstr>
      <vt:lpstr>MV Boli</vt:lpstr>
      <vt:lpstr>Times New Roman</vt:lpstr>
      <vt:lpstr>Verdana</vt:lpstr>
      <vt:lpstr>Wingdings</vt:lpstr>
      <vt:lpstr>Wingdings 2</vt:lpstr>
      <vt:lpstr>模板页面</vt:lpstr>
      <vt:lpstr>1_模板页面</vt:lpstr>
      <vt:lpstr>PowerPoint 簡報</vt:lpstr>
      <vt:lpstr>系統登入方式</vt:lpstr>
      <vt:lpstr>PowerPoint 簡報</vt:lpstr>
      <vt:lpstr>PowerPoint 簡報</vt:lpstr>
      <vt:lpstr>系統框架介紹-憑證資訊 </vt:lpstr>
      <vt:lpstr>系統框架介紹-憑證資訊 </vt:lpstr>
      <vt:lpstr>系統框架介紹-憑證資訊 </vt:lpstr>
      <vt:lpstr>系統框架介紹-憑證資訊 </vt:lpstr>
      <vt:lpstr>系統框架介紹</vt:lpstr>
      <vt:lpstr>系統框架介紹-儀表板</vt:lpstr>
      <vt:lpstr>系統框架介紹-公文匣</vt:lpstr>
      <vt:lpstr>系統框架介紹-公文製作</vt:lpstr>
      <vt:lpstr>系統框架介紹-公布欄清單</vt:lpstr>
      <vt:lpstr>系統框架介紹-公布欄清單</vt:lpstr>
      <vt:lpstr>系統框架介紹-查詢/調案</vt:lpstr>
      <vt:lpstr>系統框架介紹-報表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公文簽辦作業-創文</vt:lpstr>
      <vt:lpstr>公文簽辦作業-創文</vt:lpstr>
      <vt:lpstr>公文簽辦作業-來文簽辦</vt:lpstr>
      <vt:lpstr>公文簽辦作業-來文簽辦</vt:lpstr>
      <vt:lpstr>公文簽辦作業-來文簽辦</vt:lpstr>
      <vt:lpstr>公文簽辦作業-來文簽辦</vt:lpstr>
      <vt:lpstr>公文簽辦作業-檔號及詞庫</vt:lpstr>
      <vt:lpstr>公文簽辦作業-檔號及詞庫</vt:lpstr>
      <vt:lpstr>公文簽辦作業-檔號及詞庫</vt:lpstr>
      <vt:lpstr>公文簽辦作業-檔號及詞庫</vt:lpstr>
      <vt:lpstr>公文簽辦作業-檔號及詞庫</vt:lpstr>
      <vt:lpstr>公文簽辦作業-行文機關及通訊錄</vt:lpstr>
      <vt:lpstr>公文簽辦作業-行文機關及通訊錄</vt:lpstr>
      <vt:lpstr>公文簽辦作業-行文機關及通訊錄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公文簽辦作業-合併列印</vt:lpstr>
      <vt:lpstr>公文簽辦作業-合併列印</vt:lpstr>
      <vt:lpstr>公文簽辦作業-合併列印</vt:lpstr>
      <vt:lpstr>公文簽辦作業-另存、匯出及取號</vt:lpstr>
      <vt:lpstr>PowerPoint 簡報</vt:lpstr>
      <vt:lpstr>PowerPoint 簡報</vt:lpstr>
      <vt:lpstr>公文簽辦作業-附件管理</vt:lpstr>
      <vt:lpstr>PowerPoint 簡報</vt:lpstr>
      <vt:lpstr>公文簽辦作業-併辦作業</vt:lpstr>
      <vt:lpstr>PowerPoint 簡報</vt:lpstr>
      <vt:lpstr>簽核及流程設定-銷號作業</vt:lpstr>
      <vt:lpstr>簽核及流程設定-改分申請</vt:lpstr>
      <vt:lpstr>簽核及流程設定-簽核作業</vt:lpstr>
      <vt:lpstr>簽核及流程設定-簽核作業</vt:lpstr>
      <vt:lpstr>簽核及流程設定-簽核作業</vt:lpstr>
      <vt:lpstr>簽核及流程設定-陳核作業</vt:lpstr>
      <vt:lpstr>簽核及流程設定-會辦作業</vt:lpstr>
      <vt:lpstr>簽核及流程設定-簽稿會核單</vt:lpstr>
      <vt:lpstr>簽核及流程設定-流程紀錄</vt:lpstr>
      <vt:lpstr>簽核及流程設定-流程圖示</vt:lpstr>
      <vt:lpstr>簽核及流程設定-紙本流程</vt:lpstr>
      <vt:lpstr>簽核及流程設定-紙本流程</vt:lpstr>
      <vt:lpstr>軟體憑證(1/3)</vt:lpstr>
      <vt:lpstr>軟體憑證(2/3)</vt:lpstr>
      <vt:lpstr>軟體憑證(3/3)</vt:lpstr>
      <vt:lpstr>承辦人補簽</vt:lpstr>
      <vt:lpstr>承辦人補簽</vt:lpstr>
      <vt:lpstr>承辦人補簽</vt:lpstr>
      <vt:lpstr>加入追蹤</vt:lpstr>
      <vt:lpstr>PowerPoint 簡報</vt:lpstr>
      <vt:lpstr>展期申請及退文清稿-時效說明</vt:lpstr>
      <vt:lpstr>展期申請及退文清稿-展期申請</vt:lpstr>
      <vt:lpstr>展期申請及退文清稿-展期申請</vt:lpstr>
      <vt:lpstr>展期申請及退文清稿-退文清稿</vt:lpstr>
      <vt:lpstr>展期申請及退文清稿-版本導覽 </vt:lpstr>
      <vt:lpstr>展期申請及退文清稿-版本導覽 </vt:lpstr>
      <vt:lpstr>PowerPoint 簡報</vt:lpstr>
      <vt:lpstr>PowerPoint 簡報</vt:lpstr>
      <vt:lpstr>PowerPoint 簡報</vt:lpstr>
      <vt:lpstr>公文已決行處理-發文預覽</vt:lpstr>
      <vt:lpstr>公文已決行處理-發文預覽</vt:lpstr>
      <vt:lpstr>公文已決行處理-送發文、歸檔(校文)</vt:lpstr>
      <vt:lpstr>公文已決行處理-自行存查(單位文)</vt:lpstr>
      <vt:lpstr>公文已決行處理-續辦(不可清稿)</vt:lpstr>
      <vt:lpstr>公文已決行處理-後會</vt:lpstr>
      <vt:lpstr>公文已決行處理-傳閱</vt:lpstr>
      <vt:lpstr>個人公佈欄</vt:lpstr>
      <vt:lpstr>個人公佈欄通知信</vt:lpstr>
      <vt:lpstr>個人公佈欄—內部轉發</vt:lpstr>
      <vt:lpstr>承辦列管</vt:lpstr>
      <vt:lpstr>列管限辦日期提醒信件</vt:lpstr>
      <vt:lpstr>常見問答</vt:lpstr>
      <vt:lpstr>常見問答</vt:lpstr>
      <vt:lpstr>PowerPoint 簡報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Windows 使用者</cp:lastModifiedBy>
  <cp:revision>392</cp:revision>
  <dcterms:created xsi:type="dcterms:W3CDTF">2015-08-18T02:51:41Z</dcterms:created>
  <dcterms:modified xsi:type="dcterms:W3CDTF">2020-07-03T05:55:05Z</dcterms:modified>
</cp:coreProperties>
</file>